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1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1"/>
  </p:sldMasterIdLst>
  <p:notesMasterIdLst>
    <p:notesMasterId r:id="rId38"/>
  </p:notesMasterIdLst>
  <p:sldIdLst>
    <p:sldId id="267" r:id="rId2"/>
    <p:sldId id="268" r:id="rId3"/>
    <p:sldId id="269" r:id="rId4"/>
    <p:sldId id="304" r:id="rId5"/>
    <p:sldId id="305" r:id="rId6"/>
    <p:sldId id="298" r:id="rId7"/>
    <p:sldId id="302" r:id="rId8"/>
    <p:sldId id="301" r:id="rId9"/>
    <p:sldId id="303" r:id="rId10"/>
    <p:sldId id="270" r:id="rId11"/>
    <p:sldId id="271" r:id="rId12"/>
    <p:sldId id="273" r:id="rId13"/>
    <p:sldId id="274" r:id="rId14"/>
    <p:sldId id="275" r:id="rId15"/>
    <p:sldId id="276" r:id="rId16"/>
    <p:sldId id="315" r:id="rId17"/>
    <p:sldId id="314" r:id="rId18"/>
    <p:sldId id="277" r:id="rId19"/>
    <p:sldId id="278" r:id="rId20"/>
    <p:sldId id="279" r:id="rId21"/>
    <p:sldId id="280" r:id="rId22"/>
    <p:sldId id="281" r:id="rId23"/>
    <p:sldId id="282" r:id="rId24"/>
    <p:sldId id="292" r:id="rId25"/>
    <p:sldId id="311" r:id="rId26"/>
    <p:sldId id="283" r:id="rId27"/>
    <p:sldId id="285" r:id="rId28"/>
    <p:sldId id="284" r:id="rId29"/>
    <p:sldId id="286" r:id="rId30"/>
    <p:sldId id="306" r:id="rId31"/>
    <p:sldId id="317" r:id="rId32"/>
    <p:sldId id="316" r:id="rId33"/>
    <p:sldId id="293" r:id="rId34"/>
    <p:sldId id="312" r:id="rId35"/>
    <p:sldId id="313" r:id="rId36"/>
    <p:sldId id="307" r:id="rId3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FF"/>
    <a:srgbClr val="427BAD"/>
    <a:srgbClr val="CE739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1652" autoAdjust="0"/>
  </p:normalViewPr>
  <p:slideViewPr>
    <p:cSldViewPr>
      <p:cViewPr>
        <p:scale>
          <a:sx n="50" d="100"/>
          <a:sy n="50" d="100"/>
        </p:scale>
        <p:origin x="-107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8.xml"/><Relationship Id="rId2" Type="http://schemas.openxmlformats.org/officeDocument/2006/relationships/slide" Target="slides/slide27.xml"/><Relationship Id="rId1" Type="http://schemas.openxmlformats.org/officeDocument/2006/relationships/slide" Target="slides/slide26.xml"/><Relationship Id="rId4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16FC36-1CDB-45F9-B8D5-D531A9A158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Table</a:t>
            </a:r>
            <a:r>
              <a:rPr lang="en-AU" baseline="0" dirty="0" smtClean="0"/>
              <a:t> discussion; incorporating;</a:t>
            </a:r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Facilitation- how do you do this?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6FC36-1CDB-45F9-B8D5-D531A9A1588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6FC36-1CDB-45F9-B8D5-D531A9A1588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3" name="Picture 9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7633358" flipH="1">
            <a:off x="4265613" y="4238625"/>
            <a:ext cx="2386012" cy="2852738"/>
          </a:xfrm>
          <a:prstGeom prst="rect">
            <a:avLst/>
          </a:prstGeom>
          <a:noFill/>
        </p:spPr>
      </p:pic>
      <p:pic>
        <p:nvPicPr>
          <p:cNvPr id="14" name="Picture 10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2549979">
            <a:off x="6480175" y="4011613"/>
            <a:ext cx="2381250" cy="2846387"/>
          </a:xfrm>
          <a:prstGeom prst="rect">
            <a:avLst/>
          </a:prstGeom>
          <a:noFill/>
        </p:spPr>
      </p:pic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rot="9259446" flipH="1">
            <a:off x="684213" y="0"/>
            <a:ext cx="2381250" cy="2846388"/>
          </a:xfrm>
          <a:prstGeom prst="rect">
            <a:avLst/>
          </a:prstGeom>
          <a:noFill/>
        </p:spPr>
      </p:pic>
      <p:pic>
        <p:nvPicPr>
          <p:cNvPr id="16" name="Picture 1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 rot="1839897" flipH="1" flipV="1">
            <a:off x="3024188" y="0"/>
            <a:ext cx="2425700" cy="28940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9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E36636D-D922-432D-A958-524484B5923D}" type="datetimeFigureOut">
              <a:rPr lang="en-AU" smtClean="0"/>
              <a:pPr/>
              <a:t>27/08/2010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F28FB93-0A08-4E7D-8E63-9EFA29F1E09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ransition spd="slow">
    <p:pull dir="l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HlmpRRCX5U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oomerang.com/Survey/WEB22B3SS9NGN3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hyperlink" Target="http://www.youtube.com/watch?v=0AvZ5ulVyLc&amp;feature=fv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School-to-Work Coordinators Workshop</a:t>
            </a:r>
            <a:endParaRPr lang="en-AU" dirty="0"/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1516063" y="428625"/>
            <a:ext cx="68722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b="0" i="1">
                <a:solidFill>
                  <a:srgbClr val="333333"/>
                </a:solidFill>
              </a:rPr>
              <a:t>making a difference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3316" name="Freeform 3"/>
          <p:cNvSpPr>
            <a:spLocks/>
          </p:cNvSpPr>
          <p:nvPr/>
        </p:nvSpPr>
        <p:spPr bwMode="auto">
          <a:xfrm>
            <a:off x="1474788" y="762000"/>
            <a:ext cx="1587" cy="5105400"/>
          </a:xfrm>
          <a:custGeom>
            <a:avLst/>
            <a:gdLst>
              <a:gd name="T0" fmla="*/ 0 w 1"/>
              <a:gd name="T1" fmla="*/ 0 h 3216"/>
              <a:gd name="T2" fmla="*/ 0 w 1"/>
              <a:gd name="T3" fmla="*/ 2147483647 h 3216"/>
              <a:gd name="T4" fmla="*/ 0 60000 65536"/>
              <a:gd name="T5" fmla="*/ 0 60000 65536"/>
              <a:gd name="T6" fmla="*/ 0 w 1"/>
              <a:gd name="T7" fmla="*/ 0 h 3216"/>
              <a:gd name="T8" fmla="*/ 1 w 1"/>
              <a:gd name="T9" fmla="*/ 3216 h 32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216">
                <a:moveTo>
                  <a:pt x="0" y="0"/>
                </a:moveTo>
                <a:lnTo>
                  <a:pt x="0" y="321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b="0"/>
          </a:p>
        </p:txBody>
      </p:sp>
      <p:sp>
        <p:nvSpPr>
          <p:cNvPr id="4103" name="Text Box 23"/>
          <p:cNvSpPr txBox="1">
            <a:spLocks noChangeArrowheads="1"/>
          </p:cNvSpPr>
          <p:nvPr/>
        </p:nvSpPr>
        <p:spPr bwMode="auto">
          <a:xfrm>
            <a:off x="1500188" y="5564188"/>
            <a:ext cx="26098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333333"/>
                </a:solidFill>
              </a:rPr>
              <a:t>surviving till friday</a:t>
            </a: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 flipH="1">
            <a:off x="1476375" y="765175"/>
            <a:ext cx="6119813" cy="5111750"/>
          </a:xfrm>
          <a:prstGeom prst="rtTriangl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 flipH="1">
            <a:off x="1514475" y="2276475"/>
            <a:ext cx="4248150" cy="3587750"/>
          </a:xfrm>
          <a:prstGeom prst="rtTriangle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b="0"/>
          </a:p>
        </p:txBody>
      </p:sp>
      <p:sp>
        <p:nvSpPr>
          <p:cNvPr id="17415" name="Freeform 7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 b="0"/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5572125" y="1460500"/>
            <a:ext cx="19526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500" b="0" i="1">
                <a:solidFill>
                  <a:srgbClr val="FF3300"/>
                </a:solidFill>
              </a:rPr>
              <a:t>the world</a:t>
            </a:r>
          </a:p>
          <a:p>
            <a:pPr algn="r"/>
            <a:r>
              <a:rPr lang="en-US" sz="4500" b="0" i="1">
                <a:solidFill>
                  <a:srgbClr val="FF3300"/>
                </a:solidFill>
              </a:rPr>
              <a:t>should be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786063" y="2071688"/>
            <a:ext cx="27860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9600" b="0" i="1">
                <a:solidFill>
                  <a:srgbClr val="5F5F5F"/>
                </a:solidFill>
              </a:rPr>
              <a:t>free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286000" y="4268788"/>
            <a:ext cx="392906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8800" b="0" i="1">
                <a:solidFill>
                  <a:srgbClr val="5F5F5F"/>
                </a:solidFill>
              </a:rPr>
              <a:t>open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286125" y="3643313"/>
            <a:ext cx="2500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000" b="0" i="1">
                <a:solidFill>
                  <a:srgbClr val="5F5F5F"/>
                </a:solidFill>
              </a:rPr>
              <a:t>connected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928938" y="5137150"/>
            <a:ext cx="29670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400" b="0" i="1">
                <a:solidFill>
                  <a:srgbClr val="5F5F5F"/>
                </a:solidFill>
              </a:rPr>
              <a:t>innovative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3429000" y="2928938"/>
            <a:ext cx="2500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strong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143259" y="4429132"/>
            <a:ext cx="26431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200" i="1" dirty="0">
                <a:solidFill>
                  <a:srgbClr val="5F5F5F"/>
                </a:solidFill>
              </a:rPr>
              <a:t>collaborative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786063" y="3929063"/>
            <a:ext cx="2500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brave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857375" y="3424238"/>
            <a:ext cx="37242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b="0" i="1">
                <a:solidFill>
                  <a:srgbClr val="5F5F5F"/>
                </a:solidFill>
              </a:rPr>
              <a:t>independent</a:t>
            </a: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auto">
          <a:xfrm flipH="1">
            <a:off x="1476375" y="765175"/>
            <a:ext cx="6119813" cy="5111750"/>
          </a:xfrm>
          <a:prstGeom prst="rtTriangl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 flipH="1">
            <a:off x="1514475" y="2276475"/>
            <a:ext cx="4248150" cy="3587750"/>
          </a:xfrm>
          <a:prstGeom prst="rtTriangle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 b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857752" y="1952"/>
            <a:ext cx="23574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9600" b="0" i="1" dirty="0">
                <a:solidFill>
                  <a:srgbClr val="5F5F5F"/>
                </a:solidFill>
              </a:rPr>
              <a:t>fair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714750" y="1143000"/>
            <a:ext cx="46434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sustainable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857750" y="1290638"/>
            <a:ext cx="39290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8800" b="0" i="1">
                <a:solidFill>
                  <a:srgbClr val="5F5F5F"/>
                </a:solidFill>
              </a:rPr>
              <a:t>peace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714625" y="2071688"/>
            <a:ext cx="46434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happiness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286125" y="935038"/>
            <a:ext cx="4643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000" i="1">
                <a:solidFill>
                  <a:srgbClr val="5F5F5F"/>
                </a:solidFill>
              </a:rPr>
              <a:t>opportunity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643313" y="2433638"/>
            <a:ext cx="46434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healthy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286250" y="2862263"/>
            <a:ext cx="4643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000" b="0" i="1">
                <a:solidFill>
                  <a:srgbClr val="5F5F5F"/>
                </a:solidFill>
              </a:rPr>
              <a:t>community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357688" y="2000250"/>
            <a:ext cx="46434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b="0" i="1">
                <a:solidFill>
                  <a:srgbClr val="5F5F5F"/>
                </a:solidFill>
              </a:rPr>
              <a:t>love</a:t>
            </a: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sz="3600" b="0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214438" y="4786313"/>
            <a:ext cx="22193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 b="0" i="1" dirty="0">
                <a:solidFill>
                  <a:schemeClr val="bg1"/>
                </a:solidFill>
              </a:rPr>
              <a:t>we </a:t>
            </a:r>
          </a:p>
          <a:p>
            <a:pPr algn="r"/>
            <a:r>
              <a:rPr lang="en-US" sz="2800" b="0" i="1" dirty="0">
                <a:solidFill>
                  <a:schemeClr val="bg1"/>
                </a:solidFill>
              </a:rPr>
              <a:t>are here</a:t>
            </a: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 flipH="1">
            <a:off x="1476375" y="765175"/>
            <a:ext cx="6119813" cy="5111750"/>
          </a:xfrm>
          <a:prstGeom prst="rtTriangl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 flipH="1">
            <a:off x="1514475" y="2276475"/>
            <a:ext cx="4248150" cy="3587750"/>
          </a:xfrm>
          <a:prstGeom prst="rtTriangle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b="0"/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 b="0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5572125" y="1460500"/>
            <a:ext cx="19526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500" b="0" i="1">
                <a:solidFill>
                  <a:srgbClr val="FF3300"/>
                </a:solidFill>
              </a:rPr>
              <a:t>the world</a:t>
            </a:r>
          </a:p>
          <a:p>
            <a:pPr algn="r"/>
            <a:r>
              <a:rPr lang="en-US" sz="4500" b="0" i="1">
                <a:solidFill>
                  <a:srgbClr val="FF3300"/>
                </a:solidFill>
              </a:rPr>
              <a:t>should be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376613" y="2805113"/>
            <a:ext cx="23098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6600" b="0" i="1">
                <a:solidFill>
                  <a:srgbClr val="FFFFFF"/>
                </a:solidFill>
              </a:rPr>
              <a:t>we</a:t>
            </a:r>
          </a:p>
          <a:p>
            <a:pPr algn="r"/>
            <a:r>
              <a:rPr lang="en-US" sz="6600" b="0" i="1">
                <a:solidFill>
                  <a:srgbClr val="FFFFFF"/>
                </a:solidFill>
              </a:rPr>
              <a:t>could be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743200" y="3454400"/>
            <a:ext cx="1701800" cy="1749425"/>
            <a:chOff x="2743200" y="3454400"/>
            <a:chExt cx="1701800" cy="1749425"/>
          </a:xfrm>
        </p:grpSpPr>
        <p:sp>
          <p:nvSpPr>
            <p:cNvPr id="18444" name="Text Box 11"/>
            <p:cNvSpPr txBox="1">
              <a:spLocks noChangeArrowheads="1"/>
            </p:cNvSpPr>
            <p:nvPr/>
          </p:nvSpPr>
          <p:spPr bwMode="auto">
            <a:xfrm>
              <a:off x="3146425" y="3789363"/>
              <a:ext cx="488950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 b="0">
                  <a:ea typeface="ＭＳ Ｐゴシック" pitchFamily="-105" charset="-128"/>
                </a:rPr>
                <a:t>x</a:t>
              </a:r>
              <a:endParaRPr lang="en-AU" sz="4800" b="0">
                <a:ea typeface="ＭＳ Ｐゴシック" pitchFamily="-105" charset="-128"/>
              </a:endParaRPr>
            </a:p>
          </p:txBody>
        </p:sp>
        <p:sp>
          <p:nvSpPr>
            <p:cNvPr id="18445" name="Freeform 16"/>
            <p:cNvSpPr>
              <a:spLocks/>
            </p:cNvSpPr>
            <p:nvPr/>
          </p:nvSpPr>
          <p:spPr bwMode="auto">
            <a:xfrm>
              <a:off x="2743200" y="3454400"/>
              <a:ext cx="1701800" cy="1749425"/>
            </a:xfrm>
            <a:custGeom>
              <a:avLst/>
              <a:gdLst>
                <a:gd name="T0" fmla="*/ 2147483647 w 1072"/>
                <a:gd name="T1" fmla="*/ 2147483647 h 1102"/>
                <a:gd name="T2" fmla="*/ 2147483647 w 1072"/>
                <a:gd name="T3" fmla="*/ 2147483647 h 1102"/>
                <a:gd name="T4" fmla="*/ 2147483647 w 1072"/>
                <a:gd name="T5" fmla="*/ 2147483647 h 1102"/>
                <a:gd name="T6" fmla="*/ 2147483647 w 1072"/>
                <a:gd name="T7" fmla="*/ 2147483647 h 1102"/>
                <a:gd name="T8" fmla="*/ 2147483647 w 1072"/>
                <a:gd name="T9" fmla="*/ 2147483647 h 1102"/>
                <a:gd name="T10" fmla="*/ 2147483647 w 1072"/>
                <a:gd name="T11" fmla="*/ 2147483647 h 1102"/>
                <a:gd name="T12" fmla="*/ 2147483647 w 1072"/>
                <a:gd name="T13" fmla="*/ 2147483647 h 1102"/>
                <a:gd name="T14" fmla="*/ 2147483647 w 1072"/>
                <a:gd name="T15" fmla="*/ 2147483647 h 1102"/>
                <a:gd name="T16" fmla="*/ 2147483647 w 1072"/>
                <a:gd name="T17" fmla="*/ 2147483647 h 1102"/>
                <a:gd name="T18" fmla="*/ 2147483647 w 1072"/>
                <a:gd name="T19" fmla="*/ 2147483647 h 1102"/>
                <a:gd name="T20" fmla="*/ 2147483647 w 1072"/>
                <a:gd name="T21" fmla="*/ 2147483647 h 1102"/>
                <a:gd name="T22" fmla="*/ 2147483647 w 1072"/>
                <a:gd name="T23" fmla="*/ 2147483647 h 1102"/>
                <a:gd name="T24" fmla="*/ 2147483647 w 1072"/>
                <a:gd name="T25" fmla="*/ 2147483647 h 1102"/>
                <a:gd name="T26" fmla="*/ 2147483647 w 1072"/>
                <a:gd name="T27" fmla="*/ 2147483647 h 1102"/>
                <a:gd name="T28" fmla="*/ 2147483647 w 1072"/>
                <a:gd name="T29" fmla="*/ 0 h 1102"/>
                <a:gd name="T30" fmla="*/ 2147483647 w 1072"/>
                <a:gd name="T31" fmla="*/ 2147483647 h 1102"/>
                <a:gd name="T32" fmla="*/ 2147483647 w 1072"/>
                <a:gd name="T33" fmla="*/ 2147483647 h 1102"/>
                <a:gd name="T34" fmla="*/ 2147483647 w 1072"/>
                <a:gd name="T35" fmla="*/ 2147483647 h 1102"/>
                <a:gd name="T36" fmla="*/ 2147483647 w 1072"/>
                <a:gd name="T37" fmla="*/ 2147483647 h 1102"/>
                <a:gd name="T38" fmla="*/ 2147483647 w 1072"/>
                <a:gd name="T39" fmla="*/ 2147483647 h 1102"/>
                <a:gd name="T40" fmla="*/ 2147483647 w 1072"/>
                <a:gd name="T41" fmla="*/ 2147483647 h 1102"/>
                <a:gd name="T42" fmla="*/ 2147483647 w 1072"/>
                <a:gd name="T43" fmla="*/ 2147483647 h 1102"/>
                <a:gd name="T44" fmla="*/ 2147483647 w 1072"/>
                <a:gd name="T45" fmla="*/ 2147483647 h 1102"/>
                <a:gd name="T46" fmla="*/ 2147483647 w 1072"/>
                <a:gd name="T47" fmla="*/ 2147483647 h 1102"/>
                <a:gd name="T48" fmla="*/ 2147483647 w 1072"/>
                <a:gd name="T49" fmla="*/ 2147483647 h 1102"/>
                <a:gd name="T50" fmla="*/ 2147483647 w 1072"/>
                <a:gd name="T51" fmla="*/ 2147483647 h 1102"/>
                <a:gd name="T52" fmla="*/ 2147483647 w 1072"/>
                <a:gd name="T53" fmla="*/ 2147483647 h 1102"/>
                <a:gd name="T54" fmla="*/ 2147483647 w 1072"/>
                <a:gd name="T55" fmla="*/ 2147483647 h 1102"/>
                <a:gd name="T56" fmla="*/ 2147483647 w 1072"/>
                <a:gd name="T57" fmla="*/ 2147483647 h 1102"/>
                <a:gd name="T58" fmla="*/ 2147483647 w 1072"/>
                <a:gd name="T59" fmla="*/ 2147483647 h 1102"/>
                <a:gd name="T60" fmla="*/ 2147483647 w 1072"/>
                <a:gd name="T61" fmla="*/ 2147483647 h 1102"/>
                <a:gd name="T62" fmla="*/ 2147483647 w 1072"/>
                <a:gd name="T63" fmla="*/ 2147483647 h 1102"/>
                <a:gd name="T64" fmla="*/ 2147483647 w 1072"/>
                <a:gd name="T65" fmla="*/ 2147483647 h 1102"/>
                <a:gd name="T66" fmla="*/ 2147483647 w 1072"/>
                <a:gd name="T67" fmla="*/ 2147483647 h 1102"/>
                <a:gd name="T68" fmla="*/ 2147483647 w 1072"/>
                <a:gd name="T69" fmla="*/ 2147483647 h 1102"/>
                <a:gd name="T70" fmla="*/ 2147483647 w 1072"/>
                <a:gd name="T71" fmla="*/ 2147483647 h 1102"/>
                <a:gd name="T72" fmla="*/ 2147483647 w 1072"/>
                <a:gd name="T73" fmla="*/ 2147483647 h 1102"/>
                <a:gd name="T74" fmla="*/ 2147483647 w 1072"/>
                <a:gd name="T75" fmla="*/ 2147483647 h 1102"/>
                <a:gd name="T76" fmla="*/ 2147483647 w 1072"/>
                <a:gd name="T77" fmla="*/ 2147483647 h 1102"/>
                <a:gd name="T78" fmla="*/ 2147483647 w 1072"/>
                <a:gd name="T79" fmla="*/ 2147483647 h 1102"/>
                <a:gd name="T80" fmla="*/ 2147483647 w 1072"/>
                <a:gd name="T81" fmla="*/ 2147483647 h 1102"/>
                <a:gd name="T82" fmla="*/ 2147483647 w 1072"/>
                <a:gd name="T83" fmla="*/ 2147483647 h 1102"/>
                <a:gd name="T84" fmla="*/ 2147483647 w 1072"/>
                <a:gd name="T85" fmla="*/ 2147483647 h 1102"/>
                <a:gd name="T86" fmla="*/ 2147483647 w 1072"/>
                <a:gd name="T87" fmla="*/ 2147483647 h 1102"/>
                <a:gd name="T88" fmla="*/ 2147483647 w 1072"/>
                <a:gd name="T89" fmla="*/ 2147483647 h 1102"/>
                <a:gd name="T90" fmla="*/ 2147483647 w 1072"/>
                <a:gd name="T91" fmla="*/ 2147483647 h 1102"/>
                <a:gd name="T92" fmla="*/ 2147483647 w 1072"/>
                <a:gd name="T93" fmla="*/ 2147483647 h 1102"/>
                <a:gd name="T94" fmla="*/ 2147483647 w 1072"/>
                <a:gd name="T95" fmla="*/ 2147483647 h 1102"/>
                <a:gd name="T96" fmla="*/ 2147483647 w 1072"/>
                <a:gd name="T97" fmla="*/ 2147483647 h 1102"/>
                <a:gd name="T98" fmla="*/ 2147483647 w 1072"/>
                <a:gd name="T99" fmla="*/ 2147483647 h 1102"/>
                <a:gd name="T100" fmla="*/ 2147483647 w 1072"/>
                <a:gd name="T101" fmla="*/ 2147483647 h 1102"/>
                <a:gd name="T102" fmla="*/ 2147483647 w 1072"/>
                <a:gd name="T103" fmla="*/ 2147483647 h 1102"/>
                <a:gd name="T104" fmla="*/ 2147483647 w 1072"/>
                <a:gd name="T105" fmla="*/ 2147483647 h 1102"/>
                <a:gd name="T106" fmla="*/ 2147483647 w 1072"/>
                <a:gd name="T107" fmla="*/ 2147483647 h 1102"/>
                <a:gd name="T108" fmla="*/ 2147483647 w 1072"/>
                <a:gd name="T109" fmla="*/ 2147483647 h 1102"/>
                <a:gd name="T110" fmla="*/ 2147483647 w 1072"/>
                <a:gd name="T111" fmla="*/ 2147483647 h 1102"/>
                <a:gd name="T112" fmla="*/ 2147483647 w 1072"/>
                <a:gd name="T113" fmla="*/ 2147483647 h 1102"/>
                <a:gd name="T114" fmla="*/ 2147483647 w 1072"/>
                <a:gd name="T115" fmla="*/ 2147483647 h 110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72"/>
                <a:gd name="T175" fmla="*/ 0 h 1102"/>
                <a:gd name="T176" fmla="*/ 1072 w 1072"/>
                <a:gd name="T177" fmla="*/ 1102 h 110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72" h="1102">
                  <a:moveTo>
                    <a:pt x="440" y="528"/>
                  </a:moveTo>
                  <a:cubicBezTo>
                    <a:pt x="437" y="499"/>
                    <a:pt x="438" y="469"/>
                    <a:pt x="432" y="440"/>
                  </a:cubicBezTo>
                  <a:cubicBezTo>
                    <a:pt x="430" y="431"/>
                    <a:pt x="420" y="425"/>
                    <a:pt x="416" y="416"/>
                  </a:cubicBezTo>
                  <a:cubicBezTo>
                    <a:pt x="395" y="375"/>
                    <a:pt x="367" y="354"/>
                    <a:pt x="328" y="328"/>
                  </a:cubicBezTo>
                  <a:cubicBezTo>
                    <a:pt x="278" y="295"/>
                    <a:pt x="303" y="310"/>
                    <a:pt x="256" y="296"/>
                  </a:cubicBezTo>
                  <a:cubicBezTo>
                    <a:pt x="240" y="291"/>
                    <a:pt x="208" y="280"/>
                    <a:pt x="208" y="280"/>
                  </a:cubicBezTo>
                  <a:cubicBezTo>
                    <a:pt x="236" y="308"/>
                    <a:pt x="250" y="319"/>
                    <a:pt x="288" y="328"/>
                  </a:cubicBezTo>
                  <a:cubicBezTo>
                    <a:pt x="316" y="347"/>
                    <a:pt x="344" y="355"/>
                    <a:pt x="376" y="368"/>
                  </a:cubicBezTo>
                  <a:cubicBezTo>
                    <a:pt x="403" y="395"/>
                    <a:pt x="428" y="399"/>
                    <a:pt x="456" y="424"/>
                  </a:cubicBezTo>
                  <a:cubicBezTo>
                    <a:pt x="502" y="465"/>
                    <a:pt x="521" y="501"/>
                    <a:pt x="536" y="560"/>
                  </a:cubicBezTo>
                  <a:cubicBezTo>
                    <a:pt x="484" y="612"/>
                    <a:pt x="486" y="588"/>
                    <a:pt x="432" y="552"/>
                  </a:cubicBezTo>
                  <a:cubicBezTo>
                    <a:pt x="427" y="541"/>
                    <a:pt x="416" y="532"/>
                    <a:pt x="416" y="520"/>
                  </a:cubicBezTo>
                  <a:cubicBezTo>
                    <a:pt x="416" y="485"/>
                    <a:pt x="433" y="430"/>
                    <a:pt x="464" y="408"/>
                  </a:cubicBezTo>
                  <a:cubicBezTo>
                    <a:pt x="495" y="386"/>
                    <a:pt x="533" y="372"/>
                    <a:pt x="568" y="360"/>
                  </a:cubicBezTo>
                  <a:cubicBezTo>
                    <a:pt x="576" y="357"/>
                    <a:pt x="592" y="352"/>
                    <a:pt x="592" y="352"/>
                  </a:cubicBezTo>
                  <a:cubicBezTo>
                    <a:pt x="630" y="365"/>
                    <a:pt x="641" y="401"/>
                    <a:pt x="664" y="432"/>
                  </a:cubicBezTo>
                  <a:cubicBezTo>
                    <a:pt x="649" y="530"/>
                    <a:pt x="656" y="568"/>
                    <a:pt x="560" y="592"/>
                  </a:cubicBezTo>
                  <a:cubicBezTo>
                    <a:pt x="496" y="584"/>
                    <a:pt x="483" y="590"/>
                    <a:pt x="456" y="536"/>
                  </a:cubicBezTo>
                  <a:cubicBezTo>
                    <a:pt x="459" y="507"/>
                    <a:pt x="458" y="477"/>
                    <a:pt x="464" y="448"/>
                  </a:cubicBezTo>
                  <a:cubicBezTo>
                    <a:pt x="475" y="396"/>
                    <a:pt x="557" y="363"/>
                    <a:pt x="600" y="352"/>
                  </a:cubicBezTo>
                  <a:cubicBezTo>
                    <a:pt x="715" y="359"/>
                    <a:pt x="733" y="326"/>
                    <a:pt x="760" y="408"/>
                  </a:cubicBezTo>
                  <a:cubicBezTo>
                    <a:pt x="745" y="466"/>
                    <a:pt x="714" y="503"/>
                    <a:pt x="664" y="536"/>
                  </a:cubicBezTo>
                  <a:cubicBezTo>
                    <a:pt x="636" y="578"/>
                    <a:pt x="619" y="623"/>
                    <a:pt x="568" y="640"/>
                  </a:cubicBezTo>
                  <a:cubicBezTo>
                    <a:pt x="523" y="625"/>
                    <a:pt x="525" y="589"/>
                    <a:pt x="504" y="552"/>
                  </a:cubicBezTo>
                  <a:cubicBezTo>
                    <a:pt x="497" y="540"/>
                    <a:pt x="486" y="532"/>
                    <a:pt x="480" y="520"/>
                  </a:cubicBezTo>
                  <a:cubicBezTo>
                    <a:pt x="463" y="489"/>
                    <a:pt x="462" y="456"/>
                    <a:pt x="448" y="424"/>
                  </a:cubicBezTo>
                  <a:cubicBezTo>
                    <a:pt x="410" y="335"/>
                    <a:pt x="372" y="332"/>
                    <a:pt x="288" y="304"/>
                  </a:cubicBezTo>
                  <a:cubicBezTo>
                    <a:pt x="277" y="309"/>
                    <a:pt x="266" y="314"/>
                    <a:pt x="256" y="320"/>
                  </a:cubicBezTo>
                  <a:cubicBezTo>
                    <a:pt x="240" y="330"/>
                    <a:pt x="208" y="352"/>
                    <a:pt x="208" y="352"/>
                  </a:cubicBezTo>
                  <a:cubicBezTo>
                    <a:pt x="189" y="381"/>
                    <a:pt x="165" y="396"/>
                    <a:pt x="144" y="424"/>
                  </a:cubicBezTo>
                  <a:cubicBezTo>
                    <a:pt x="139" y="445"/>
                    <a:pt x="133" y="467"/>
                    <a:pt x="128" y="488"/>
                  </a:cubicBezTo>
                  <a:cubicBezTo>
                    <a:pt x="105" y="580"/>
                    <a:pt x="232" y="586"/>
                    <a:pt x="288" y="608"/>
                  </a:cubicBezTo>
                  <a:cubicBezTo>
                    <a:pt x="315" y="605"/>
                    <a:pt x="342" y="607"/>
                    <a:pt x="368" y="600"/>
                  </a:cubicBezTo>
                  <a:cubicBezTo>
                    <a:pt x="411" y="588"/>
                    <a:pt x="432" y="544"/>
                    <a:pt x="456" y="512"/>
                  </a:cubicBezTo>
                  <a:cubicBezTo>
                    <a:pt x="500" y="454"/>
                    <a:pt x="504" y="380"/>
                    <a:pt x="544" y="320"/>
                  </a:cubicBezTo>
                  <a:cubicBezTo>
                    <a:pt x="560" y="256"/>
                    <a:pt x="587" y="185"/>
                    <a:pt x="656" y="168"/>
                  </a:cubicBezTo>
                  <a:cubicBezTo>
                    <a:pt x="707" y="174"/>
                    <a:pt x="751" y="184"/>
                    <a:pt x="800" y="200"/>
                  </a:cubicBezTo>
                  <a:cubicBezTo>
                    <a:pt x="821" y="241"/>
                    <a:pt x="855" y="268"/>
                    <a:pt x="872" y="312"/>
                  </a:cubicBezTo>
                  <a:cubicBezTo>
                    <a:pt x="878" y="328"/>
                    <a:pt x="888" y="360"/>
                    <a:pt x="888" y="360"/>
                  </a:cubicBezTo>
                  <a:cubicBezTo>
                    <a:pt x="885" y="408"/>
                    <a:pt x="887" y="456"/>
                    <a:pt x="880" y="504"/>
                  </a:cubicBezTo>
                  <a:cubicBezTo>
                    <a:pt x="873" y="552"/>
                    <a:pt x="773" y="575"/>
                    <a:pt x="736" y="584"/>
                  </a:cubicBezTo>
                  <a:cubicBezTo>
                    <a:pt x="705" y="574"/>
                    <a:pt x="689" y="561"/>
                    <a:pt x="680" y="528"/>
                  </a:cubicBezTo>
                  <a:cubicBezTo>
                    <a:pt x="674" y="507"/>
                    <a:pt x="664" y="464"/>
                    <a:pt x="664" y="464"/>
                  </a:cubicBezTo>
                  <a:cubicBezTo>
                    <a:pt x="667" y="424"/>
                    <a:pt x="668" y="384"/>
                    <a:pt x="672" y="344"/>
                  </a:cubicBezTo>
                  <a:cubicBezTo>
                    <a:pt x="673" y="333"/>
                    <a:pt x="672" y="320"/>
                    <a:pt x="680" y="312"/>
                  </a:cubicBezTo>
                  <a:cubicBezTo>
                    <a:pt x="694" y="298"/>
                    <a:pt x="718" y="302"/>
                    <a:pt x="736" y="296"/>
                  </a:cubicBezTo>
                  <a:cubicBezTo>
                    <a:pt x="786" y="308"/>
                    <a:pt x="826" y="350"/>
                    <a:pt x="856" y="392"/>
                  </a:cubicBezTo>
                  <a:cubicBezTo>
                    <a:pt x="871" y="413"/>
                    <a:pt x="888" y="464"/>
                    <a:pt x="888" y="464"/>
                  </a:cubicBezTo>
                  <a:cubicBezTo>
                    <a:pt x="885" y="504"/>
                    <a:pt x="884" y="544"/>
                    <a:pt x="880" y="584"/>
                  </a:cubicBezTo>
                  <a:cubicBezTo>
                    <a:pt x="879" y="592"/>
                    <a:pt x="869" y="600"/>
                    <a:pt x="872" y="608"/>
                  </a:cubicBezTo>
                  <a:cubicBezTo>
                    <a:pt x="876" y="617"/>
                    <a:pt x="888" y="619"/>
                    <a:pt x="896" y="624"/>
                  </a:cubicBezTo>
                  <a:cubicBezTo>
                    <a:pt x="1016" y="617"/>
                    <a:pt x="1047" y="646"/>
                    <a:pt x="1072" y="544"/>
                  </a:cubicBezTo>
                  <a:cubicBezTo>
                    <a:pt x="1044" y="501"/>
                    <a:pt x="1009" y="482"/>
                    <a:pt x="960" y="472"/>
                  </a:cubicBezTo>
                  <a:cubicBezTo>
                    <a:pt x="896" y="482"/>
                    <a:pt x="836" y="481"/>
                    <a:pt x="784" y="520"/>
                  </a:cubicBezTo>
                  <a:cubicBezTo>
                    <a:pt x="755" y="542"/>
                    <a:pt x="742" y="572"/>
                    <a:pt x="712" y="592"/>
                  </a:cubicBezTo>
                  <a:cubicBezTo>
                    <a:pt x="691" y="635"/>
                    <a:pt x="661" y="670"/>
                    <a:pt x="640" y="712"/>
                  </a:cubicBezTo>
                  <a:cubicBezTo>
                    <a:pt x="613" y="765"/>
                    <a:pt x="590" y="833"/>
                    <a:pt x="528" y="848"/>
                  </a:cubicBezTo>
                  <a:cubicBezTo>
                    <a:pt x="433" y="837"/>
                    <a:pt x="459" y="848"/>
                    <a:pt x="416" y="776"/>
                  </a:cubicBezTo>
                  <a:cubicBezTo>
                    <a:pt x="391" y="649"/>
                    <a:pt x="346" y="498"/>
                    <a:pt x="504" y="472"/>
                  </a:cubicBezTo>
                  <a:cubicBezTo>
                    <a:pt x="594" y="481"/>
                    <a:pt x="591" y="474"/>
                    <a:pt x="656" y="528"/>
                  </a:cubicBezTo>
                  <a:cubicBezTo>
                    <a:pt x="659" y="536"/>
                    <a:pt x="659" y="545"/>
                    <a:pt x="664" y="552"/>
                  </a:cubicBezTo>
                  <a:cubicBezTo>
                    <a:pt x="670" y="560"/>
                    <a:pt x="684" y="559"/>
                    <a:pt x="688" y="568"/>
                  </a:cubicBezTo>
                  <a:cubicBezTo>
                    <a:pt x="695" y="583"/>
                    <a:pt x="693" y="600"/>
                    <a:pt x="696" y="616"/>
                  </a:cubicBezTo>
                  <a:cubicBezTo>
                    <a:pt x="684" y="677"/>
                    <a:pt x="676" y="753"/>
                    <a:pt x="608" y="776"/>
                  </a:cubicBezTo>
                  <a:cubicBezTo>
                    <a:pt x="532" y="763"/>
                    <a:pt x="520" y="744"/>
                    <a:pt x="496" y="672"/>
                  </a:cubicBezTo>
                  <a:cubicBezTo>
                    <a:pt x="480" y="557"/>
                    <a:pt x="568" y="354"/>
                    <a:pt x="456" y="304"/>
                  </a:cubicBezTo>
                  <a:cubicBezTo>
                    <a:pt x="427" y="291"/>
                    <a:pt x="384" y="291"/>
                    <a:pt x="352" y="280"/>
                  </a:cubicBezTo>
                  <a:cubicBezTo>
                    <a:pt x="278" y="287"/>
                    <a:pt x="256" y="280"/>
                    <a:pt x="208" y="328"/>
                  </a:cubicBezTo>
                  <a:cubicBezTo>
                    <a:pt x="178" y="417"/>
                    <a:pt x="350" y="463"/>
                    <a:pt x="416" y="480"/>
                  </a:cubicBezTo>
                  <a:cubicBezTo>
                    <a:pt x="516" y="469"/>
                    <a:pt x="472" y="480"/>
                    <a:pt x="528" y="424"/>
                  </a:cubicBezTo>
                  <a:cubicBezTo>
                    <a:pt x="516" y="341"/>
                    <a:pt x="508" y="309"/>
                    <a:pt x="424" y="288"/>
                  </a:cubicBezTo>
                  <a:cubicBezTo>
                    <a:pt x="390" y="299"/>
                    <a:pt x="389" y="311"/>
                    <a:pt x="400" y="344"/>
                  </a:cubicBezTo>
                  <a:cubicBezTo>
                    <a:pt x="484" y="320"/>
                    <a:pt x="516" y="293"/>
                    <a:pt x="568" y="224"/>
                  </a:cubicBezTo>
                  <a:cubicBezTo>
                    <a:pt x="583" y="148"/>
                    <a:pt x="562" y="115"/>
                    <a:pt x="520" y="56"/>
                  </a:cubicBezTo>
                  <a:cubicBezTo>
                    <a:pt x="482" y="2"/>
                    <a:pt x="515" y="28"/>
                    <a:pt x="472" y="0"/>
                  </a:cubicBezTo>
                  <a:cubicBezTo>
                    <a:pt x="409" y="16"/>
                    <a:pt x="423" y="45"/>
                    <a:pt x="416" y="112"/>
                  </a:cubicBezTo>
                  <a:cubicBezTo>
                    <a:pt x="422" y="168"/>
                    <a:pt x="410" y="232"/>
                    <a:pt x="440" y="280"/>
                  </a:cubicBezTo>
                  <a:cubicBezTo>
                    <a:pt x="454" y="302"/>
                    <a:pt x="488" y="344"/>
                    <a:pt x="488" y="344"/>
                  </a:cubicBezTo>
                  <a:cubicBezTo>
                    <a:pt x="490" y="351"/>
                    <a:pt x="507" y="422"/>
                    <a:pt x="520" y="336"/>
                  </a:cubicBezTo>
                  <a:cubicBezTo>
                    <a:pt x="524" y="312"/>
                    <a:pt x="520" y="287"/>
                    <a:pt x="512" y="264"/>
                  </a:cubicBezTo>
                  <a:cubicBezTo>
                    <a:pt x="506" y="246"/>
                    <a:pt x="480" y="216"/>
                    <a:pt x="480" y="216"/>
                  </a:cubicBezTo>
                  <a:cubicBezTo>
                    <a:pt x="458" y="107"/>
                    <a:pt x="492" y="226"/>
                    <a:pt x="448" y="160"/>
                  </a:cubicBezTo>
                  <a:cubicBezTo>
                    <a:pt x="442" y="151"/>
                    <a:pt x="446" y="137"/>
                    <a:pt x="440" y="128"/>
                  </a:cubicBezTo>
                  <a:cubicBezTo>
                    <a:pt x="429" y="112"/>
                    <a:pt x="378" y="81"/>
                    <a:pt x="360" y="72"/>
                  </a:cubicBezTo>
                  <a:cubicBezTo>
                    <a:pt x="341" y="129"/>
                    <a:pt x="320" y="223"/>
                    <a:pt x="360" y="272"/>
                  </a:cubicBezTo>
                  <a:cubicBezTo>
                    <a:pt x="417" y="344"/>
                    <a:pt x="500" y="388"/>
                    <a:pt x="584" y="416"/>
                  </a:cubicBezTo>
                  <a:cubicBezTo>
                    <a:pt x="538" y="370"/>
                    <a:pt x="480" y="331"/>
                    <a:pt x="416" y="320"/>
                  </a:cubicBezTo>
                  <a:cubicBezTo>
                    <a:pt x="395" y="323"/>
                    <a:pt x="373" y="322"/>
                    <a:pt x="352" y="328"/>
                  </a:cubicBezTo>
                  <a:cubicBezTo>
                    <a:pt x="331" y="334"/>
                    <a:pt x="283" y="393"/>
                    <a:pt x="264" y="408"/>
                  </a:cubicBezTo>
                  <a:cubicBezTo>
                    <a:pt x="251" y="459"/>
                    <a:pt x="234" y="462"/>
                    <a:pt x="224" y="520"/>
                  </a:cubicBezTo>
                  <a:cubicBezTo>
                    <a:pt x="234" y="640"/>
                    <a:pt x="203" y="597"/>
                    <a:pt x="264" y="632"/>
                  </a:cubicBezTo>
                  <a:cubicBezTo>
                    <a:pt x="272" y="637"/>
                    <a:pt x="279" y="645"/>
                    <a:pt x="288" y="648"/>
                  </a:cubicBezTo>
                  <a:cubicBezTo>
                    <a:pt x="309" y="654"/>
                    <a:pt x="331" y="653"/>
                    <a:pt x="352" y="656"/>
                  </a:cubicBezTo>
                  <a:cubicBezTo>
                    <a:pt x="384" y="661"/>
                    <a:pt x="448" y="672"/>
                    <a:pt x="448" y="672"/>
                  </a:cubicBezTo>
                  <a:cubicBezTo>
                    <a:pt x="516" y="665"/>
                    <a:pt x="534" y="675"/>
                    <a:pt x="568" y="624"/>
                  </a:cubicBezTo>
                  <a:cubicBezTo>
                    <a:pt x="563" y="603"/>
                    <a:pt x="562" y="583"/>
                    <a:pt x="544" y="568"/>
                  </a:cubicBezTo>
                  <a:cubicBezTo>
                    <a:pt x="530" y="555"/>
                    <a:pt x="496" y="536"/>
                    <a:pt x="496" y="536"/>
                  </a:cubicBezTo>
                  <a:cubicBezTo>
                    <a:pt x="472" y="539"/>
                    <a:pt x="447" y="536"/>
                    <a:pt x="424" y="544"/>
                  </a:cubicBezTo>
                  <a:cubicBezTo>
                    <a:pt x="397" y="553"/>
                    <a:pt x="387" y="587"/>
                    <a:pt x="368" y="608"/>
                  </a:cubicBezTo>
                  <a:cubicBezTo>
                    <a:pt x="322" y="661"/>
                    <a:pt x="282" y="718"/>
                    <a:pt x="232" y="768"/>
                  </a:cubicBezTo>
                  <a:cubicBezTo>
                    <a:pt x="222" y="797"/>
                    <a:pt x="218" y="827"/>
                    <a:pt x="208" y="856"/>
                  </a:cubicBezTo>
                  <a:cubicBezTo>
                    <a:pt x="216" y="883"/>
                    <a:pt x="215" y="914"/>
                    <a:pt x="232" y="936"/>
                  </a:cubicBezTo>
                  <a:cubicBezTo>
                    <a:pt x="238" y="944"/>
                    <a:pt x="249" y="945"/>
                    <a:pt x="256" y="952"/>
                  </a:cubicBezTo>
                  <a:cubicBezTo>
                    <a:pt x="265" y="961"/>
                    <a:pt x="270" y="975"/>
                    <a:pt x="280" y="984"/>
                  </a:cubicBezTo>
                  <a:cubicBezTo>
                    <a:pt x="300" y="1000"/>
                    <a:pt x="344" y="1010"/>
                    <a:pt x="368" y="1016"/>
                  </a:cubicBezTo>
                  <a:cubicBezTo>
                    <a:pt x="402" y="1005"/>
                    <a:pt x="441" y="996"/>
                    <a:pt x="472" y="976"/>
                  </a:cubicBezTo>
                  <a:cubicBezTo>
                    <a:pt x="521" y="945"/>
                    <a:pt x="550" y="907"/>
                    <a:pt x="608" y="888"/>
                  </a:cubicBezTo>
                  <a:cubicBezTo>
                    <a:pt x="624" y="893"/>
                    <a:pt x="642" y="895"/>
                    <a:pt x="656" y="904"/>
                  </a:cubicBezTo>
                  <a:cubicBezTo>
                    <a:pt x="675" y="917"/>
                    <a:pt x="704" y="952"/>
                    <a:pt x="704" y="952"/>
                  </a:cubicBezTo>
                  <a:cubicBezTo>
                    <a:pt x="718" y="994"/>
                    <a:pt x="756" y="1023"/>
                    <a:pt x="776" y="1064"/>
                  </a:cubicBezTo>
                  <a:cubicBezTo>
                    <a:pt x="719" y="1102"/>
                    <a:pt x="656" y="1027"/>
                    <a:pt x="608" y="992"/>
                  </a:cubicBezTo>
                  <a:cubicBezTo>
                    <a:pt x="493" y="909"/>
                    <a:pt x="361" y="853"/>
                    <a:pt x="248" y="768"/>
                  </a:cubicBezTo>
                  <a:cubicBezTo>
                    <a:pt x="206" y="684"/>
                    <a:pt x="214" y="661"/>
                    <a:pt x="256" y="576"/>
                  </a:cubicBezTo>
                  <a:cubicBezTo>
                    <a:pt x="257" y="572"/>
                    <a:pt x="268" y="512"/>
                    <a:pt x="272" y="504"/>
                  </a:cubicBezTo>
                  <a:cubicBezTo>
                    <a:pt x="334" y="379"/>
                    <a:pt x="298" y="482"/>
                    <a:pt x="320" y="416"/>
                  </a:cubicBezTo>
                  <a:cubicBezTo>
                    <a:pt x="304" y="350"/>
                    <a:pt x="272" y="371"/>
                    <a:pt x="216" y="352"/>
                  </a:cubicBezTo>
                  <a:cubicBezTo>
                    <a:pt x="171" y="357"/>
                    <a:pt x="125" y="359"/>
                    <a:pt x="80" y="368"/>
                  </a:cubicBezTo>
                  <a:cubicBezTo>
                    <a:pt x="34" y="377"/>
                    <a:pt x="12" y="468"/>
                    <a:pt x="0" y="504"/>
                  </a:cubicBezTo>
                  <a:cubicBezTo>
                    <a:pt x="3" y="536"/>
                    <a:pt x="0" y="569"/>
                    <a:pt x="8" y="600"/>
                  </a:cubicBezTo>
                  <a:cubicBezTo>
                    <a:pt x="21" y="650"/>
                    <a:pt x="145" y="666"/>
                    <a:pt x="184" y="672"/>
                  </a:cubicBezTo>
                  <a:cubicBezTo>
                    <a:pt x="577" y="660"/>
                    <a:pt x="357" y="689"/>
                    <a:pt x="504" y="640"/>
                  </a:cubicBezTo>
                  <a:cubicBezTo>
                    <a:pt x="534" y="610"/>
                    <a:pt x="555" y="581"/>
                    <a:pt x="520" y="536"/>
                  </a:cubicBezTo>
                  <a:cubicBezTo>
                    <a:pt x="504" y="515"/>
                    <a:pt x="456" y="488"/>
                    <a:pt x="456" y="488"/>
                  </a:cubicBezTo>
                  <a:cubicBezTo>
                    <a:pt x="427" y="491"/>
                    <a:pt x="396" y="488"/>
                    <a:pt x="368" y="496"/>
                  </a:cubicBezTo>
                  <a:cubicBezTo>
                    <a:pt x="341" y="503"/>
                    <a:pt x="304" y="576"/>
                    <a:pt x="288" y="600"/>
                  </a:cubicBezTo>
                  <a:cubicBezTo>
                    <a:pt x="283" y="627"/>
                    <a:pt x="277" y="653"/>
                    <a:pt x="272" y="680"/>
                  </a:cubicBezTo>
                  <a:cubicBezTo>
                    <a:pt x="269" y="693"/>
                    <a:pt x="276" y="707"/>
                    <a:pt x="280" y="720"/>
                  </a:cubicBezTo>
                  <a:cubicBezTo>
                    <a:pt x="306" y="798"/>
                    <a:pt x="372" y="817"/>
                    <a:pt x="440" y="840"/>
                  </a:cubicBezTo>
                  <a:cubicBezTo>
                    <a:pt x="633" y="831"/>
                    <a:pt x="589" y="853"/>
                    <a:pt x="704" y="776"/>
                  </a:cubicBezTo>
                  <a:cubicBezTo>
                    <a:pt x="714" y="746"/>
                    <a:pt x="728" y="712"/>
                    <a:pt x="728" y="680"/>
                  </a:cubicBezTo>
                  <a:cubicBezTo>
                    <a:pt x="728" y="624"/>
                    <a:pt x="649" y="602"/>
                    <a:pt x="608" y="592"/>
                  </a:cubicBezTo>
                  <a:cubicBezTo>
                    <a:pt x="574" y="615"/>
                    <a:pt x="567" y="642"/>
                    <a:pt x="552" y="680"/>
                  </a:cubicBezTo>
                  <a:cubicBezTo>
                    <a:pt x="547" y="710"/>
                    <a:pt x="536" y="746"/>
                    <a:pt x="552" y="776"/>
                  </a:cubicBezTo>
                  <a:cubicBezTo>
                    <a:pt x="558" y="788"/>
                    <a:pt x="575" y="791"/>
                    <a:pt x="584" y="800"/>
                  </a:cubicBezTo>
                  <a:cubicBezTo>
                    <a:pt x="591" y="807"/>
                    <a:pt x="593" y="818"/>
                    <a:pt x="600" y="824"/>
                  </a:cubicBezTo>
                  <a:cubicBezTo>
                    <a:pt x="645" y="862"/>
                    <a:pt x="705" y="874"/>
                    <a:pt x="760" y="888"/>
                  </a:cubicBezTo>
                  <a:cubicBezTo>
                    <a:pt x="915" y="880"/>
                    <a:pt x="944" y="903"/>
                    <a:pt x="1008" y="776"/>
                  </a:cubicBezTo>
                  <a:cubicBezTo>
                    <a:pt x="1006" y="744"/>
                    <a:pt x="1008" y="662"/>
                    <a:pt x="984" y="624"/>
                  </a:cubicBezTo>
                  <a:cubicBezTo>
                    <a:pt x="937" y="549"/>
                    <a:pt x="860" y="485"/>
                    <a:pt x="792" y="432"/>
                  </a:cubicBezTo>
                  <a:cubicBezTo>
                    <a:pt x="773" y="417"/>
                    <a:pt x="744" y="422"/>
                    <a:pt x="720" y="416"/>
                  </a:cubicBezTo>
                  <a:cubicBezTo>
                    <a:pt x="664" y="427"/>
                    <a:pt x="678" y="434"/>
                    <a:pt x="640" y="472"/>
                  </a:cubicBezTo>
                  <a:cubicBezTo>
                    <a:pt x="616" y="545"/>
                    <a:pt x="656" y="431"/>
                    <a:pt x="608" y="528"/>
                  </a:cubicBezTo>
                  <a:cubicBezTo>
                    <a:pt x="593" y="558"/>
                    <a:pt x="584" y="599"/>
                    <a:pt x="576" y="632"/>
                  </a:cubicBezTo>
                  <a:cubicBezTo>
                    <a:pt x="579" y="648"/>
                    <a:pt x="571" y="671"/>
                    <a:pt x="584" y="680"/>
                  </a:cubicBezTo>
                  <a:cubicBezTo>
                    <a:pt x="597" y="689"/>
                    <a:pt x="617" y="677"/>
                    <a:pt x="632" y="672"/>
                  </a:cubicBezTo>
                  <a:cubicBezTo>
                    <a:pt x="680" y="656"/>
                    <a:pt x="714" y="600"/>
                    <a:pt x="744" y="560"/>
                  </a:cubicBezTo>
                  <a:cubicBezTo>
                    <a:pt x="754" y="511"/>
                    <a:pt x="759" y="507"/>
                    <a:pt x="744" y="448"/>
                  </a:cubicBezTo>
                  <a:cubicBezTo>
                    <a:pt x="726" y="375"/>
                    <a:pt x="613" y="348"/>
                    <a:pt x="552" y="328"/>
                  </a:cubicBezTo>
                  <a:cubicBezTo>
                    <a:pt x="460" y="336"/>
                    <a:pt x="434" y="334"/>
                    <a:pt x="384" y="408"/>
                  </a:cubicBezTo>
                  <a:cubicBezTo>
                    <a:pt x="372" y="466"/>
                    <a:pt x="364" y="570"/>
                    <a:pt x="416" y="616"/>
                  </a:cubicBezTo>
                  <a:cubicBezTo>
                    <a:pt x="430" y="629"/>
                    <a:pt x="447" y="639"/>
                    <a:pt x="464" y="648"/>
                  </a:cubicBezTo>
                  <a:cubicBezTo>
                    <a:pt x="479" y="656"/>
                    <a:pt x="512" y="664"/>
                    <a:pt x="512" y="664"/>
                  </a:cubicBezTo>
                  <a:cubicBezTo>
                    <a:pt x="555" y="642"/>
                    <a:pt x="558" y="620"/>
                    <a:pt x="576" y="576"/>
                  </a:cubicBezTo>
                  <a:cubicBezTo>
                    <a:pt x="579" y="560"/>
                    <a:pt x="587" y="506"/>
                    <a:pt x="592" y="488"/>
                  </a:cubicBezTo>
                  <a:cubicBezTo>
                    <a:pt x="596" y="472"/>
                    <a:pt x="608" y="440"/>
                    <a:pt x="608" y="440"/>
                  </a:cubicBezTo>
                  <a:cubicBezTo>
                    <a:pt x="618" y="328"/>
                    <a:pt x="601" y="332"/>
                    <a:pt x="688" y="384"/>
                  </a:cubicBezTo>
                  <a:cubicBezTo>
                    <a:pt x="715" y="425"/>
                    <a:pt x="716" y="446"/>
                    <a:pt x="688" y="488"/>
                  </a:cubicBezTo>
                  <a:cubicBezTo>
                    <a:pt x="672" y="486"/>
                    <a:pt x="604" y="492"/>
                    <a:pt x="584" y="464"/>
                  </a:cubicBezTo>
                  <a:cubicBezTo>
                    <a:pt x="570" y="444"/>
                    <a:pt x="552" y="400"/>
                    <a:pt x="552" y="400"/>
                  </a:cubicBezTo>
                  <a:cubicBezTo>
                    <a:pt x="566" y="332"/>
                    <a:pt x="578" y="334"/>
                    <a:pt x="624" y="288"/>
                  </a:cubicBezTo>
                  <a:cubicBezTo>
                    <a:pt x="659" y="253"/>
                    <a:pt x="685" y="211"/>
                    <a:pt x="728" y="184"/>
                  </a:cubicBezTo>
                  <a:cubicBezTo>
                    <a:pt x="735" y="180"/>
                    <a:pt x="744" y="180"/>
                    <a:pt x="752" y="176"/>
                  </a:cubicBezTo>
                  <a:cubicBezTo>
                    <a:pt x="761" y="172"/>
                    <a:pt x="768" y="165"/>
                    <a:pt x="776" y="160"/>
                  </a:cubicBezTo>
                  <a:cubicBezTo>
                    <a:pt x="797" y="163"/>
                    <a:pt x="820" y="160"/>
                    <a:pt x="840" y="168"/>
                  </a:cubicBezTo>
                  <a:cubicBezTo>
                    <a:pt x="890" y="188"/>
                    <a:pt x="836" y="286"/>
                    <a:pt x="816" y="312"/>
                  </a:cubicBezTo>
                  <a:cubicBezTo>
                    <a:pt x="810" y="331"/>
                    <a:pt x="810" y="348"/>
                    <a:pt x="784" y="352"/>
                  </a:cubicBezTo>
                  <a:cubicBezTo>
                    <a:pt x="776" y="353"/>
                    <a:pt x="768" y="347"/>
                    <a:pt x="760" y="344"/>
                  </a:cubicBezTo>
                  <a:cubicBezTo>
                    <a:pt x="738" y="334"/>
                    <a:pt x="717" y="323"/>
                    <a:pt x="696" y="312"/>
                  </a:cubicBezTo>
                  <a:cubicBezTo>
                    <a:pt x="665" y="297"/>
                    <a:pt x="632" y="291"/>
                    <a:pt x="600" y="280"/>
                  </a:cubicBezTo>
                  <a:cubicBezTo>
                    <a:pt x="521" y="287"/>
                    <a:pt x="499" y="268"/>
                    <a:pt x="456" y="336"/>
                  </a:cubicBezTo>
                  <a:cubicBezTo>
                    <a:pt x="443" y="357"/>
                    <a:pt x="416" y="400"/>
                    <a:pt x="416" y="400"/>
                  </a:cubicBezTo>
                  <a:cubicBezTo>
                    <a:pt x="406" y="441"/>
                    <a:pt x="380" y="458"/>
                    <a:pt x="400" y="504"/>
                  </a:cubicBezTo>
                  <a:cubicBezTo>
                    <a:pt x="405" y="514"/>
                    <a:pt x="424" y="517"/>
                    <a:pt x="424" y="528"/>
                  </a:cubicBezTo>
                  <a:cubicBezTo>
                    <a:pt x="424" y="538"/>
                    <a:pt x="409" y="516"/>
                    <a:pt x="400" y="512"/>
                  </a:cubicBezTo>
                  <a:cubicBezTo>
                    <a:pt x="390" y="508"/>
                    <a:pt x="379" y="507"/>
                    <a:pt x="368" y="504"/>
                  </a:cubicBezTo>
                  <a:cubicBezTo>
                    <a:pt x="293" y="454"/>
                    <a:pt x="350" y="483"/>
                    <a:pt x="280" y="464"/>
                  </a:cubicBezTo>
                  <a:cubicBezTo>
                    <a:pt x="264" y="460"/>
                    <a:pt x="232" y="448"/>
                    <a:pt x="232" y="448"/>
                  </a:cubicBezTo>
                  <a:cubicBezTo>
                    <a:pt x="203" y="451"/>
                    <a:pt x="169" y="440"/>
                    <a:pt x="144" y="456"/>
                  </a:cubicBezTo>
                  <a:cubicBezTo>
                    <a:pt x="132" y="464"/>
                    <a:pt x="153" y="483"/>
                    <a:pt x="160" y="496"/>
                  </a:cubicBezTo>
                  <a:cubicBezTo>
                    <a:pt x="190" y="549"/>
                    <a:pt x="239" y="570"/>
                    <a:pt x="288" y="600"/>
                  </a:cubicBezTo>
                  <a:cubicBezTo>
                    <a:pt x="328" y="595"/>
                    <a:pt x="369" y="594"/>
                    <a:pt x="408" y="584"/>
                  </a:cubicBezTo>
                  <a:cubicBezTo>
                    <a:pt x="451" y="573"/>
                    <a:pt x="464" y="555"/>
                    <a:pt x="496" y="536"/>
                  </a:cubicBezTo>
                  <a:cubicBezTo>
                    <a:pt x="548" y="505"/>
                    <a:pt x="603" y="477"/>
                    <a:pt x="656" y="448"/>
                  </a:cubicBezTo>
                  <a:cubicBezTo>
                    <a:pt x="669" y="441"/>
                    <a:pt x="683" y="438"/>
                    <a:pt x="696" y="432"/>
                  </a:cubicBezTo>
                  <a:cubicBezTo>
                    <a:pt x="717" y="422"/>
                    <a:pt x="731" y="401"/>
                    <a:pt x="752" y="392"/>
                  </a:cubicBezTo>
                  <a:cubicBezTo>
                    <a:pt x="772" y="384"/>
                    <a:pt x="816" y="376"/>
                    <a:pt x="816" y="376"/>
                  </a:cubicBezTo>
                  <a:cubicBezTo>
                    <a:pt x="829" y="381"/>
                    <a:pt x="847" y="381"/>
                    <a:pt x="856" y="392"/>
                  </a:cubicBezTo>
                  <a:cubicBezTo>
                    <a:pt x="867" y="405"/>
                    <a:pt x="867" y="424"/>
                    <a:pt x="872" y="440"/>
                  </a:cubicBezTo>
                  <a:cubicBezTo>
                    <a:pt x="875" y="448"/>
                    <a:pt x="880" y="464"/>
                    <a:pt x="880" y="464"/>
                  </a:cubicBezTo>
                  <a:cubicBezTo>
                    <a:pt x="885" y="509"/>
                    <a:pt x="896" y="542"/>
                    <a:pt x="880" y="584"/>
                  </a:cubicBezTo>
                  <a:cubicBezTo>
                    <a:pt x="854" y="654"/>
                    <a:pt x="756" y="709"/>
                    <a:pt x="688" y="720"/>
                  </a:cubicBezTo>
                  <a:cubicBezTo>
                    <a:pt x="659" y="717"/>
                    <a:pt x="628" y="720"/>
                    <a:pt x="600" y="712"/>
                  </a:cubicBezTo>
                  <a:cubicBezTo>
                    <a:pt x="570" y="704"/>
                    <a:pt x="540" y="654"/>
                    <a:pt x="520" y="632"/>
                  </a:cubicBezTo>
                  <a:cubicBezTo>
                    <a:pt x="489" y="596"/>
                    <a:pt x="450" y="567"/>
                    <a:pt x="424" y="528"/>
                  </a:cubicBezTo>
                  <a:cubicBezTo>
                    <a:pt x="399" y="490"/>
                    <a:pt x="374" y="458"/>
                    <a:pt x="336" y="432"/>
                  </a:cubicBezTo>
                  <a:cubicBezTo>
                    <a:pt x="307" y="435"/>
                    <a:pt x="277" y="433"/>
                    <a:pt x="248" y="440"/>
                  </a:cubicBezTo>
                  <a:cubicBezTo>
                    <a:pt x="199" y="452"/>
                    <a:pt x="169" y="504"/>
                    <a:pt x="120" y="520"/>
                  </a:cubicBezTo>
                  <a:cubicBezTo>
                    <a:pt x="87" y="553"/>
                    <a:pt x="52" y="579"/>
                    <a:pt x="24" y="616"/>
                  </a:cubicBezTo>
                  <a:cubicBezTo>
                    <a:pt x="47" y="686"/>
                    <a:pt x="79" y="717"/>
                    <a:pt x="136" y="760"/>
                  </a:cubicBezTo>
                  <a:cubicBezTo>
                    <a:pt x="179" y="757"/>
                    <a:pt x="222" y="761"/>
                    <a:pt x="264" y="752"/>
                  </a:cubicBezTo>
                  <a:cubicBezTo>
                    <a:pt x="294" y="745"/>
                    <a:pt x="316" y="718"/>
                    <a:pt x="344" y="704"/>
                  </a:cubicBezTo>
                  <a:cubicBezTo>
                    <a:pt x="349" y="693"/>
                    <a:pt x="353" y="682"/>
                    <a:pt x="360" y="672"/>
                  </a:cubicBezTo>
                  <a:cubicBezTo>
                    <a:pt x="367" y="663"/>
                    <a:pt x="378" y="658"/>
                    <a:pt x="384" y="648"/>
                  </a:cubicBezTo>
                  <a:cubicBezTo>
                    <a:pt x="395" y="629"/>
                    <a:pt x="417" y="556"/>
                    <a:pt x="424" y="536"/>
                  </a:cubicBezTo>
                  <a:cubicBezTo>
                    <a:pt x="430" y="518"/>
                    <a:pt x="425" y="492"/>
                    <a:pt x="440" y="480"/>
                  </a:cubicBezTo>
                  <a:cubicBezTo>
                    <a:pt x="449" y="473"/>
                    <a:pt x="461" y="475"/>
                    <a:pt x="472" y="472"/>
                  </a:cubicBezTo>
                  <a:cubicBezTo>
                    <a:pt x="501" y="479"/>
                    <a:pt x="509" y="474"/>
                    <a:pt x="520" y="504"/>
                  </a:cubicBezTo>
                  <a:cubicBezTo>
                    <a:pt x="528" y="525"/>
                    <a:pt x="536" y="568"/>
                    <a:pt x="536" y="568"/>
                  </a:cubicBezTo>
                  <a:cubicBezTo>
                    <a:pt x="525" y="612"/>
                    <a:pt x="512" y="628"/>
                    <a:pt x="472" y="648"/>
                  </a:cubicBezTo>
                  <a:cubicBezTo>
                    <a:pt x="469" y="656"/>
                    <a:pt x="470" y="666"/>
                    <a:pt x="464" y="672"/>
                  </a:cubicBezTo>
                  <a:cubicBezTo>
                    <a:pt x="455" y="681"/>
                    <a:pt x="380" y="707"/>
                    <a:pt x="368" y="712"/>
                  </a:cubicBezTo>
                  <a:cubicBezTo>
                    <a:pt x="339" y="709"/>
                    <a:pt x="309" y="708"/>
                    <a:pt x="280" y="704"/>
                  </a:cubicBezTo>
                  <a:cubicBezTo>
                    <a:pt x="272" y="703"/>
                    <a:pt x="264" y="692"/>
                    <a:pt x="256" y="696"/>
                  </a:cubicBezTo>
                  <a:cubicBezTo>
                    <a:pt x="248" y="700"/>
                    <a:pt x="251" y="712"/>
                    <a:pt x="248" y="720"/>
                  </a:cubicBezTo>
                  <a:cubicBezTo>
                    <a:pt x="329" y="760"/>
                    <a:pt x="293" y="753"/>
                    <a:pt x="424" y="744"/>
                  </a:cubicBezTo>
                  <a:cubicBezTo>
                    <a:pt x="483" y="709"/>
                    <a:pt x="514" y="682"/>
                    <a:pt x="536" y="616"/>
                  </a:cubicBezTo>
                  <a:cubicBezTo>
                    <a:pt x="525" y="510"/>
                    <a:pt x="540" y="518"/>
                    <a:pt x="448" y="472"/>
                  </a:cubicBezTo>
                  <a:cubicBezTo>
                    <a:pt x="389" y="511"/>
                    <a:pt x="384" y="584"/>
                    <a:pt x="368" y="648"/>
                  </a:cubicBezTo>
                  <a:cubicBezTo>
                    <a:pt x="378" y="700"/>
                    <a:pt x="376" y="718"/>
                    <a:pt x="432" y="760"/>
                  </a:cubicBezTo>
                  <a:cubicBezTo>
                    <a:pt x="453" y="776"/>
                    <a:pt x="496" y="808"/>
                    <a:pt x="496" y="808"/>
                  </a:cubicBezTo>
                  <a:cubicBezTo>
                    <a:pt x="582" y="794"/>
                    <a:pt x="611" y="796"/>
                    <a:pt x="656" y="728"/>
                  </a:cubicBezTo>
                  <a:cubicBezTo>
                    <a:pt x="602" y="710"/>
                    <a:pt x="601" y="759"/>
                    <a:pt x="568" y="792"/>
                  </a:cubicBezTo>
                  <a:cubicBezTo>
                    <a:pt x="562" y="809"/>
                    <a:pt x="546" y="822"/>
                    <a:pt x="544" y="840"/>
                  </a:cubicBezTo>
                  <a:cubicBezTo>
                    <a:pt x="537" y="900"/>
                    <a:pt x="616" y="946"/>
                    <a:pt x="656" y="976"/>
                  </a:cubicBezTo>
                  <a:cubicBezTo>
                    <a:pt x="803" y="961"/>
                    <a:pt x="805" y="991"/>
                    <a:pt x="856" y="888"/>
                  </a:cubicBezTo>
                  <a:cubicBezTo>
                    <a:pt x="851" y="835"/>
                    <a:pt x="849" y="781"/>
                    <a:pt x="840" y="728"/>
                  </a:cubicBezTo>
                  <a:cubicBezTo>
                    <a:pt x="836" y="706"/>
                    <a:pt x="811" y="681"/>
                    <a:pt x="800" y="664"/>
                  </a:cubicBezTo>
                  <a:cubicBezTo>
                    <a:pt x="772" y="619"/>
                    <a:pt x="758" y="582"/>
                    <a:pt x="712" y="552"/>
                  </a:cubicBezTo>
                  <a:cubicBezTo>
                    <a:pt x="687" y="515"/>
                    <a:pt x="675" y="509"/>
                    <a:pt x="768" y="536"/>
                  </a:cubicBezTo>
                  <a:cubicBezTo>
                    <a:pt x="802" y="546"/>
                    <a:pt x="835" y="581"/>
                    <a:pt x="864" y="600"/>
                  </a:cubicBezTo>
                  <a:cubicBezTo>
                    <a:pt x="886" y="637"/>
                    <a:pt x="901" y="674"/>
                    <a:pt x="920" y="712"/>
                  </a:cubicBezTo>
                  <a:cubicBezTo>
                    <a:pt x="900" y="794"/>
                    <a:pt x="831" y="749"/>
                    <a:pt x="768" y="728"/>
                  </a:cubicBezTo>
                  <a:cubicBezTo>
                    <a:pt x="740" y="686"/>
                    <a:pt x="695" y="658"/>
                    <a:pt x="664" y="616"/>
                  </a:cubicBezTo>
                  <a:cubicBezTo>
                    <a:pt x="661" y="608"/>
                    <a:pt x="652" y="600"/>
                    <a:pt x="656" y="592"/>
                  </a:cubicBezTo>
                  <a:cubicBezTo>
                    <a:pt x="674" y="556"/>
                    <a:pt x="770" y="549"/>
                    <a:pt x="808" y="544"/>
                  </a:cubicBezTo>
                  <a:cubicBezTo>
                    <a:pt x="653" y="467"/>
                    <a:pt x="493" y="365"/>
                    <a:pt x="320" y="336"/>
                  </a:cubicBezTo>
                  <a:cubicBezTo>
                    <a:pt x="296" y="320"/>
                    <a:pt x="283" y="303"/>
                    <a:pt x="248" y="328"/>
                  </a:cubicBezTo>
                  <a:cubicBezTo>
                    <a:pt x="239" y="334"/>
                    <a:pt x="243" y="350"/>
                    <a:pt x="240" y="360"/>
                  </a:cubicBezTo>
                  <a:cubicBezTo>
                    <a:pt x="223" y="410"/>
                    <a:pt x="217" y="462"/>
                    <a:pt x="200" y="512"/>
                  </a:cubicBezTo>
                  <a:cubicBezTo>
                    <a:pt x="224" y="595"/>
                    <a:pt x="236" y="594"/>
                    <a:pt x="312" y="624"/>
                  </a:cubicBezTo>
                  <a:cubicBezTo>
                    <a:pt x="349" y="621"/>
                    <a:pt x="387" y="623"/>
                    <a:pt x="424" y="616"/>
                  </a:cubicBezTo>
                  <a:cubicBezTo>
                    <a:pt x="496" y="602"/>
                    <a:pt x="551" y="543"/>
                    <a:pt x="624" y="528"/>
                  </a:cubicBezTo>
                  <a:cubicBezTo>
                    <a:pt x="683" y="439"/>
                    <a:pt x="583" y="584"/>
                    <a:pt x="672" y="480"/>
                  </a:cubicBezTo>
                  <a:cubicBezTo>
                    <a:pt x="693" y="456"/>
                    <a:pt x="698" y="413"/>
                    <a:pt x="704" y="384"/>
                  </a:cubicBezTo>
                  <a:cubicBezTo>
                    <a:pt x="704" y="382"/>
                    <a:pt x="695" y="309"/>
                    <a:pt x="688" y="296"/>
                  </a:cubicBezTo>
                  <a:cubicBezTo>
                    <a:pt x="682" y="286"/>
                    <a:pt x="671" y="281"/>
                    <a:pt x="664" y="272"/>
                  </a:cubicBezTo>
                  <a:cubicBezTo>
                    <a:pt x="593" y="187"/>
                    <a:pt x="553" y="159"/>
                    <a:pt x="440" y="136"/>
                  </a:cubicBezTo>
                  <a:cubicBezTo>
                    <a:pt x="382" y="143"/>
                    <a:pt x="362" y="138"/>
                    <a:pt x="344" y="192"/>
                  </a:cubicBezTo>
                  <a:cubicBezTo>
                    <a:pt x="350" y="312"/>
                    <a:pt x="316" y="347"/>
                    <a:pt x="408" y="384"/>
                  </a:cubicBezTo>
                  <a:cubicBezTo>
                    <a:pt x="440" y="379"/>
                    <a:pt x="474" y="380"/>
                    <a:pt x="504" y="368"/>
                  </a:cubicBezTo>
                  <a:cubicBezTo>
                    <a:pt x="512" y="365"/>
                    <a:pt x="512" y="352"/>
                    <a:pt x="512" y="344"/>
                  </a:cubicBezTo>
                  <a:cubicBezTo>
                    <a:pt x="512" y="300"/>
                    <a:pt x="489" y="278"/>
                    <a:pt x="464" y="248"/>
                  </a:cubicBezTo>
                  <a:cubicBezTo>
                    <a:pt x="392" y="162"/>
                    <a:pt x="305" y="128"/>
                    <a:pt x="208" y="80"/>
                  </a:cubicBezTo>
                  <a:cubicBezTo>
                    <a:pt x="211" y="107"/>
                    <a:pt x="211" y="134"/>
                    <a:pt x="216" y="160"/>
                  </a:cubicBezTo>
                  <a:cubicBezTo>
                    <a:pt x="225" y="205"/>
                    <a:pt x="256" y="222"/>
                    <a:pt x="280" y="256"/>
                  </a:cubicBezTo>
                  <a:cubicBezTo>
                    <a:pt x="300" y="284"/>
                    <a:pt x="316" y="316"/>
                    <a:pt x="336" y="344"/>
                  </a:cubicBezTo>
                  <a:cubicBezTo>
                    <a:pt x="374" y="397"/>
                    <a:pt x="427" y="435"/>
                    <a:pt x="472" y="480"/>
                  </a:cubicBezTo>
                  <a:cubicBezTo>
                    <a:pt x="489" y="430"/>
                    <a:pt x="460" y="436"/>
                    <a:pt x="432" y="408"/>
                  </a:cubicBezTo>
                  <a:cubicBezTo>
                    <a:pt x="402" y="378"/>
                    <a:pt x="387" y="350"/>
                    <a:pt x="344" y="336"/>
                  </a:cubicBezTo>
                  <a:cubicBezTo>
                    <a:pt x="339" y="328"/>
                    <a:pt x="337" y="316"/>
                    <a:pt x="328" y="312"/>
                  </a:cubicBezTo>
                  <a:cubicBezTo>
                    <a:pt x="308" y="302"/>
                    <a:pt x="264" y="296"/>
                    <a:pt x="264" y="296"/>
                  </a:cubicBezTo>
                  <a:cubicBezTo>
                    <a:pt x="267" y="320"/>
                    <a:pt x="266" y="345"/>
                    <a:pt x="272" y="368"/>
                  </a:cubicBezTo>
                  <a:cubicBezTo>
                    <a:pt x="286" y="424"/>
                    <a:pt x="347" y="478"/>
                    <a:pt x="384" y="520"/>
                  </a:cubicBezTo>
                  <a:cubicBezTo>
                    <a:pt x="472" y="620"/>
                    <a:pt x="574" y="670"/>
                    <a:pt x="704" y="696"/>
                  </a:cubicBezTo>
                  <a:cubicBezTo>
                    <a:pt x="723" y="693"/>
                    <a:pt x="745" y="699"/>
                    <a:pt x="760" y="688"/>
                  </a:cubicBezTo>
                  <a:cubicBezTo>
                    <a:pt x="792" y="664"/>
                    <a:pt x="755" y="631"/>
                    <a:pt x="744" y="616"/>
                  </a:cubicBezTo>
                  <a:cubicBezTo>
                    <a:pt x="728" y="569"/>
                    <a:pt x="748" y="612"/>
                    <a:pt x="712" y="576"/>
                  </a:cubicBezTo>
                  <a:cubicBezTo>
                    <a:pt x="703" y="567"/>
                    <a:pt x="697" y="553"/>
                    <a:pt x="688" y="544"/>
                  </a:cubicBezTo>
                  <a:cubicBezTo>
                    <a:pt x="665" y="521"/>
                    <a:pt x="629" y="503"/>
                    <a:pt x="600" y="488"/>
                  </a:cubicBezTo>
                  <a:cubicBezTo>
                    <a:pt x="654" y="397"/>
                    <a:pt x="738" y="333"/>
                    <a:pt x="800" y="248"/>
                  </a:cubicBezTo>
                  <a:cubicBezTo>
                    <a:pt x="852" y="176"/>
                    <a:pt x="815" y="226"/>
                    <a:pt x="848" y="168"/>
                  </a:cubicBezTo>
                  <a:cubicBezTo>
                    <a:pt x="853" y="160"/>
                    <a:pt x="868" y="153"/>
                    <a:pt x="864" y="144"/>
                  </a:cubicBezTo>
                  <a:cubicBezTo>
                    <a:pt x="860" y="136"/>
                    <a:pt x="848" y="149"/>
                    <a:pt x="840" y="152"/>
                  </a:cubicBezTo>
                  <a:cubicBezTo>
                    <a:pt x="808" y="206"/>
                    <a:pt x="771" y="245"/>
                    <a:pt x="728" y="288"/>
                  </a:cubicBezTo>
                  <a:cubicBezTo>
                    <a:pt x="698" y="318"/>
                    <a:pt x="683" y="348"/>
                    <a:pt x="648" y="376"/>
                  </a:cubicBezTo>
                  <a:cubicBezTo>
                    <a:pt x="629" y="432"/>
                    <a:pt x="657" y="367"/>
                    <a:pt x="608" y="416"/>
                  </a:cubicBezTo>
                  <a:cubicBezTo>
                    <a:pt x="602" y="422"/>
                    <a:pt x="592" y="439"/>
                    <a:pt x="600" y="440"/>
                  </a:cubicBezTo>
                  <a:cubicBezTo>
                    <a:pt x="638" y="444"/>
                    <a:pt x="757" y="406"/>
                    <a:pt x="800" y="392"/>
                  </a:cubicBezTo>
                  <a:cubicBezTo>
                    <a:pt x="835" y="395"/>
                    <a:pt x="871" y="390"/>
                    <a:pt x="904" y="400"/>
                  </a:cubicBezTo>
                  <a:cubicBezTo>
                    <a:pt x="913" y="403"/>
                    <a:pt x="888" y="411"/>
                    <a:pt x="880" y="416"/>
                  </a:cubicBezTo>
                  <a:cubicBezTo>
                    <a:pt x="861" y="427"/>
                    <a:pt x="843" y="438"/>
                    <a:pt x="824" y="448"/>
                  </a:cubicBezTo>
                  <a:cubicBezTo>
                    <a:pt x="795" y="462"/>
                    <a:pt x="765" y="474"/>
                    <a:pt x="736" y="488"/>
                  </a:cubicBezTo>
                  <a:cubicBezTo>
                    <a:pt x="626" y="543"/>
                    <a:pt x="730" y="506"/>
                    <a:pt x="664" y="528"/>
                  </a:cubicBezTo>
                  <a:cubicBezTo>
                    <a:pt x="634" y="551"/>
                    <a:pt x="607" y="556"/>
                    <a:pt x="576" y="576"/>
                  </a:cubicBezTo>
                  <a:cubicBezTo>
                    <a:pt x="609" y="598"/>
                    <a:pt x="643" y="628"/>
                    <a:pt x="680" y="640"/>
                  </a:cubicBezTo>
                  <a:cubicBezTo>
                    <a:pt x="691" y="648"/>
                    <a:pt x="700" y="657"/>
                    <a:pt x="712" y="664"/>
                  </a:cubicBezTo>
                  <a:cubicBezTo>
                    <a:pt x="719" y="668"/>
                    <a:pt x="740" y="680"/>
                    <a:pt x="736" y="672"/>
                  </a:cubicBezTo>
                  <a:cubicBezTo>
                    <a:pt x="729" y="659"/>
                    <a:pt x="653" y="602"/>
                    <a:pt x="640" y="592"/>
                  </a:cubicBezTo>
                  <a:cubicBezTo>
                    <a:pt x="577" y="543"/>
                    <a:pt x="525" y="473"/>
                    <a:pt x="456" y="432"/>
                  </a:cubicBezTo>
                  <a:cubicBezTo>
                    <a:pt x="428" y="415"/>
                    <a:pt x="347" y="360"/>
                    <a:pt x="336" y="328"/>
                  </a:cubicBezTo>
                  <a:cubicBezTo>
                    <a:pt x="334" y="323"/>
                    <a:pt x="347" y="328"/>
                    <a:pt x="352" y="32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 b="0">
                <a:ea typeface="ＭＳ Ｐゴシック" pitchFamily="-105" charset="-128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214688" y="4143375"/>
              <a:ext cx="571500" cy="2143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0" name="Text Box 20"/>
          <p:cNvSpPr txBox="1">
            <a:spLocks noChangeArrowheads="1"/>
          </p:cNvSpPr>
          <p:nvPr/>
        </p:nvSpPr>
        <p:spPr bwMode="auto">
          <a:xfrm>
            <a:off x="4400468" y="3153742"/>
            <a:ext cx="36279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0" i="1" dirty="0">
                <a:ea typeface="ＭＳ Ｐゴシック" pitchFamily="-105" charset="-128"/>
              </a:rPr>
              <a:t>poor morale</a:t>
            </a:r>
          </a:p>
        </p:txBody>
      </p:sp>
      <p:sp>
        <p:nvSpPr>
          <p:cNvPr id="19458" name="AutoShape 4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sz="2800">
              <a:ea typeface="ＭＳ Ｐゴシック" pitchFamily="-105" charset="-128"/>
            </a:endParaRPr>
          </a:p>
        </p:txBody>
      </p:sp>
      <p:sp>
        <p:nvSpPr>
          <p:cNvPr id="19459" name="Freeform 8"/>
          <p:cNvSpPr>
            <a:spLocks/>
          </p:cNvSpPr>
          <p:nvPr/>
        </p:nvSpPr>
        <p:spPr bwMode="auto">
          <a:xfrm>
            <a:off x="2743200" y="3454400"/>
            <a:ext cx="1701800" cy="1749425"/>
          </a:xfrm>
          <a:custGeom>
            <a:avLst/>
            <a:gdLst>
              <a:gd name="T0" fmla="*/ 2147483647 w 1072"/>
              <a:gd name="T1" fmla="*/ 2147483647 h 1102"/>
              <a:gd name="T2" fmla="*/ 2147483647 w 1072"/>
              <a:gd name="T3" fmla="*/ 2147483647 h 1102"/>
              <a:gd name="T4" fmla="*/ 2147483647 w 1072"/>
              <a:gd name="T5" fmla="*/ 2147483647 h 1102"/>
              <a:gd name="T6" fmla="*/ 2147483647 w 1072"/>
              <a:gd name="T7" fmla="*/ 2147483647 h 1102"/>
              <a:gd name="T8" fmla="*/ 2147483647 w 1072"/>
              <a:gd name="T9" fmla="*/ 2147483647 h 1102"/>
              <a:gd name="T10" fmla="*/ 2147483647 w 1072"/>
              <a:gd name="T11" fmla="*/ 2147483647 h 1102"/>
              <a:gd name="T12" fmla="*/ 2147483647 w 1072"/>
              <a:gd name="T13" fmla="*/ 2147483647 h 1102"/>
              <a:gd name="T14" fmla="*/ 2147483647 w 1072"/>
              <a:gd name="T15" fmla="*/ 2147483647 h 1102"/>
              <a:gd name="T16" fmla="*/ 2147483647 w 1072"/>
              <a:gd name="T17" fmla="*/ 2147483647 h 1102"/>
              <a:gd name="T18" fmla="*/ 2147483647 w 1072"/>
              <a:gd name="T19" fmla="*/ 2147483647 h 1102"/>
              <a:gd name="T20" fmla="*/ 2147483647 w 1072"/>
              <a:gd name="T21" fmla="*/ 2147483647 h 1102"/>
              <a:gd name="T22" fmla="*/ 2147483647 w 1072"/>
              <a:gd name="T23" fmla="*/ 2147483647 h 1102"/>
              <a:gd name="T24" fmla="*/ 2147483647 w 1072"/>
              <a:gd name="T25" fmla="*/ 2147483647 h 1102"/>
              <a:gd name="T26" fmla="*/ 2147483647 w 1072"/>
              <a:gd name="T27" fmla="*/ 2147483647 h 1102"/>
              <a:gd name="T28" fmla="*/ 2147483647 w 1072"/>
              <a:gd name="T29" fmla="*/ 0 h 1102"/>
              <a:gd name="T30" fmla="*/ 2147483647 w 1072"/>
              <a:gd name="T31" fmla="*/ 2147483647 h 1102"/>
              <a:gd name="T32" fmla="*/ 2147483647 w 1072"/>
              <a:gd name="T33" fmla="*/ 2147483647 h 1102"/>
              <a:gd name="T34" fmla="*/ 2147483647 w 1072"/>
              <a:gd name="T35" fmla="*/ 2147483647 h 1102"/>
              <a:gd name="T36" fmla="*/ 2147483647 w 1072"/>
              <a:gd name="T37" fmla="*/ 2147483647 h 1102"/>
              <a:gd name="T38" fmla="*/ 2147483647 w 1072"/>
              <a:gd name="T39" fmla="*/ 2147483647 h 1102"/>
              <a:gd name="T40" fmla="*/ 2147483647 w 1072"/>
              <a:gd name="T41" fmla="*/ 2147483647 h 1102"/>
              <a:gd name="T42" fmla="*/ 2147483647 w 1072"/>
              <a:gd name="T43" fmla="*/ 2147483647 h 1102"/>
              <a:gd name="T44" fmla="*/ 2147483647 w 1072"/>
              <a:gd name="T45" fmla="*/ 2147483647 h 1102"/>
              <a:gd name="T46" fmla="*/ 2147483647 w 1072"/>
              <a:gd name="T47" fmla="*/ 2147483647 h 1102"/>
              <a:gd name="T48" fmla="*/ 2147483647 w 1072"/>
              <a:gd name="T49" fmla="*/ 2147483647 h 1102"/>
              <a:gd name="T50" fmla="*/ 2147483647 w 1072"/>
              <a:gd name="T51" fmla="*/ 2147483647 h 1102"/>
              <a:gd name="T52" fmla="*/ 2147483647 w 1072"/>
              <a:gd name="T53" fmla="*/ 2147483647 h 1102"/>
              <a:gd name="T54" fmla="*/ 2147483647 w 1072"/>
              <a:gd name="T55" fmla="*/ 2147483647 h 1102"/>
              <a:gd name="T56" fmla="*/ 2147483647 w 1072"/>
              <a:gd name="T57" fmla="*/ 2147483647 h 1102"/>
              <a:gd name="T58" fmla="*/ 2147483647 w 1072"/>
              <a:gd name="T59" fmla="*/ 2147483647 h 1102"/>
              <a:gd name="T60" fmla="*/ 2147483647 w 1072"/>
              <a:gd name="T61" fmla="*/ 2147483647 h 1102"/>
              <a:gd name="T62" fmla="*/ 2147483647 w 1072"/>
              <a:gd name="T63" fmla="*/ 2147483647 h 1102"/>
              <a:gd name="T64" fmla="*/ 2147483647 w 1072"/>
              <a:gd name="T65" fmla="*/ 2147483647 h 1102"/>
              <a:gd name="T66" fmla="*/ 2147483647 w 1072"/>
              <a:gd name="T67" fmla="*/ 2147483647 h 1102"/>
              <a:gd name="T68" fmla="*/ 2147483647 w 1072"/>
              <a:gd name="T69" fmla="*/ 2147483647 h 1102"/>
              <a:gd name="T70" fmla="*/ 2147483647 w 1072"/>
              <a:gd name="T71" fmla="*/ 2147483647 h 1102"/>
              <a:gd name="T72" fmla="*/ 2147483647 w 1072"/>
              <a:gd name="T73" fmla="*/ 2147483647 h 1102"/>
              <a:gd name="T74" fmla="*/ 2147483647 w 1072"/>
              <a:gd name="T75" fmla="*/ 2147483647 h 1102"/>
              <a:gd name="T76" fmla="*/ 2147483647 w 1072"/>
              <a:gd name="T77" fmla="*/ 2147483647 h 1102"/>
              <a:gd name="T78" fmla="*/ 2147483647 w 1072"/>
              <a:gd name="T79" fmla="*/ 2147483647 h 1102"/>
              <a:gd name="T80" fmla="*/ 2147483647 w 1072"/>
              <a:gd name="T81" fmla="*/ 2147483647 h 1102"/>
              <a:gd name="T82" fmla="*/ 2147483647 w 1072"/>
              <a:gd name="T83" fmla="*/ 2147483647 h 1102"/>
              <a:gd name="T84" fmla="*/ 2147483647 w 1072"/>
              <a:gd name="T85" fmla="*/ 2147483647 h 1102"/>
              <a:gd name="T86" fmla="*/ 2147483647 w 1072"/>
              <a:gd name="T87" fmla="*/ 2147483647 h 1102"/>
              <a:gd name="T88" fmla="*/ 2147483647 w 1072"/>
              <a:gd name="T89" fmla="*/ 2147483647 h 1102"/>
              <a:gd name="T90" fmla="*/ 2147483647 w 1072"/>
              <a:gd name="T91" fmla="*/ 2147483647 h 1102"/>
              <a:gd name="T92" fmla="*/ 2147483647 w 1072"/>
              <a:gd name="T93" fmla="*/ 2147483647 h 1102"/>
              <a:gd name="T94" fmla="*/ 2147483647 w 1072"/>
              <a:gd name="T95" fmla="*/ 2147483647 h 1102"/>
              <a:gd name="T96" fmla="*/ 2147483647 w 1072"/>
              <a:gd name="T97" fmla="*/ 2147483647 h 1102"/>
              <a:gd name="T98" fmla="*/ 2147483647 w 1072"/>
              <a:gd name="T99" fmla="*/ 2147483647 h 1102"/>
              <a:gd name="T100" fmla="*/ 2147483647 w 1072"/>
              <a:gd name="T101" fmla="*/ 2147483647 h 1102"/>
              <a:gd name="T102" fmla="*/ 2147483647 w 1072"/>
              <a:gd name="T103" fmla="*/ 2147483647 h 1102"/>
              <a:gd name="T104" fmla="*/ 2147483647 w 1072"/>
              <a:gd name="T105" fmla="*/ 2147483647 h 1102"/>
              <a:gd name="T106" fmla="*/ 2147483647 w 1072"/>
              <a:gd name="T107" fmla="*/ 2147483647 h 1102"/>
              <a:gd name="T108" fmla="*/ 2147483647 w 1072"/>
              <a:gd name="T109" fmla="*/ 2147483647 h 1102"/>
              <a:gd name="T110" fmla="*/ 2147483647 w 1072"/>
              <a:gd name="T111" fmla="*/ 2147483647 h 1102"/>
              <a:gd name="T112" fmla="*/ 2147483647 w 1072"/>
              <a:gd name="T113" fmla="*/ 2147483647 h 1102"/>
              <a:gd name="T114" fmla="*/ 2147483647 w 1072"/>
              <a:gd name="T115" fmla="*/ 2147483647 h 110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2"/>
              <a:gd name="T175" fmla="*/ 0 h 1102"/>
              <a:gd name="T176" fmla="*/ 1072 w 1072"/>
              <a:gd name="T177" fmla="*/ 1102 h 110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2" h="1102">
                <a:moveTo>
                  <a:pt x="440" y="528"/>
                </a:moveTo>
                <a:cubicBezTo>
                  <a:pt x="437" y="499"/>
                  <a:pt x="438" y="469"/>
                  <a:pt x="432" y="440"/>
                </a:cubicBezTo>
                <a:cubicBezTo>
                  <a:pt x="430" y="431"/>
                  <a:pt x="420" y="425"/>
                  <a:pt x="416" y="416"/>
                </a:cubicBezTo>
                <a:cubicBezTo>
                  <a:pt x="395" y="375"/>
                  <a:pt x="367" y="354"/>
                  <a:pt x="328" y="328"/>
                </a:cubicBezTo>
                <a:cubicBezTo>
                  <a:pt x="278" y="295"/>
                  <a:pt x="303" y="310"/>
                  <a:pt x="256" y="296"/>
                </a:cubicBezTo>
                <a:cubicBezTo>
                  <a:pt x="240" y="291"/>
                  <a:pt x="208" y="280"/>
                  <a:pt x="208" y="280"/>
                </a:cubicBezTo>
                <a:cubicBezTo>
                  <a:pt x="236" y="308"/>
                  <a:pt x="250" y="319"/>
                  <a:pt x="288" y="328"/>
                </a:cubicBezTo>
                <a:cubicBezTo>
                  <a:pt x="316" y="347"/>
                  <a:pt x="344" y="355"/>
                  <a:pt x="376" y="368"/>
                </a:cubicBezTo>
                <a:cubicBezTo>
                  <a:pt x="403" y="395"/>
                  <a:pt x="428" y="399"/>
                  <a:pt x="456" y="424"/>
                </a:cubicBezTo>
                <a:cubicBezTo>
                  <a:pt x="502" y="465"/>
                  <a:pt x="521" y="501"/>
                  <a:pt x="536" y="560"/>
                </a:cubicBezTo>
                <a:cubicBezTo>
                  <a:pt x="484" y="612"/>
                  <a:pt x="486" y="588"/>
                  <a:pt x="432" y="552"/>
                </a:cubicBezTo>
                <a:cubicBezTo>
                  <a:pt x="427" y="541"/>
                  <a:pt x="416" y="532"/>
                  <a:pt x="416" y="520"/>
                </a:cubicBezTo>
                <a:cubicBezTo>
                  <a:pt x="416" y="485"/>
                  <a:pt x="433" y="430"/>
                  <a:pt x="464" y="408"/>
                </a:cubicBezTo>
                <a:cubicBezTo>
                  <a:pt x="495" y="386"/>
                  <a:pt x="533" y="372"/>
                  <a:pt x="568" y="360"/>
                </a:cubicBezTo>
                <a:cubicBezTo>
                  <a:pt x="576" y="357"/>
                  <a:pt x="592" y="352"/>
                  <a:pt x="592" y="352"/>
                </a:cubicBezTo>
                <a:cubicBezTo>
                  <a:pt x="630" y="365"/>
                  <a:pt x="641" y="401"/>
                  <a:pt x="664" y="432"/>
                </a:cubicBezTo>
                <a:cubicBezTo>
                  <a:pt x="649" y="530"/>
                  <a:pt x="656" y="568"/>
                  <a:pt x="560" y="592"/>
                </a:cubicBezTo>
                <a:cubicBezTo>
                  <a:pt x="496" y="584"/>
                  <a:pt x="483" y="590"/>
                  <a:pt x="456" y="536"/>
                </a:cubicBezTo>
                <a:cubicBezTo>
                  <a:pt x="459" y="507"/>
                  <a:pt x="458" y="477"/>
                  <a:pt x="464" y="448"/>
                </a:cubicBezTo>
                <a:cubicBezTo>
                  <a:pt x="475" y="396"/>
                  <a:pt x="557" y="363"/>
                  <a:pt x="600" y="352"/>
                </a:cubicBezTo>
                <a:cubicBezTo>
                  <a:pt x="715" y="359"/>
                  <a:pt x="733" y="326"/>
                  <a:pt x="760" y="408"/>
                </a:cubicBezTo>
                <a:cubicBezTo>
                  <a:pt x="745" y="466"/>
                  <a:pt x="714" y="503"/>
                  <a:pt x="664" y="536"/>
                </a:cubicBezTo>
                <a:cubicBezTo>
                  <a:pt x="636" y="578"/>
                  <a:pt x="619" y="623"/>
                  <a:pt x="568" y="640"/>
                </a:cubicBezTo>
                <a:cubicBezTo>
                  <a:pt x="523" y="625"/>
                  <a:pt x="525" y="589"/>
                  <a:pt x="504" y="552"/>
                </a:cubicBezTo>
                <a:cubicBezTo>
                  <a:pt x="497" y="540"/>
                  <a:pt x="486" y="532"/>
                  <a:pt x="480" y="520"/>
                </a:cubicBezTo>
                <a:cubicBezTo>
                  <a:pt x="463" y="489"/>
                  <a:pt x="462" y="456"/>
                  <a:pt x="448" y="424"/>
                </a:cubicBezTo>
                <a:cubicBezTo>
                  <a:pt x="410" y="335"/>
                  <a:pt x="372" y="332"/>
                  <a:pt x="288" y="304"/>
                </a:cubicBezTo>
                <a:cubicBezTo>
                  <a:pt x="277" y="309"/>
                  <a:pt x="266" y="314"/>
                  <a:pt x="256" y="320"/>
                </a:cubicBezTo>
                <a:cubicBezTo>
                  <a:pt x="240" y="330"/>
                  <a:pt x="208" y="352"/>
                  <a:pt x="208" y="352"/>
                </a:cubicBezTo>
                <a:cubicBezTo>
                  <a:pt x="189" y="381"/>
                  <a:pt x="165" y="396"/>
                  <a:pt x="144" y="424"/>
                </a:cubicBezTo>
                <a:cubicBezTo>
                  <a:pt x="139" y="445"/>
                  <a:pt x="133" y="467"/>
                  <a:pt x="128" y="488"/>
                </a:cubicBezTo>
                <a:cubicBezTo>
                  <a:pt x="105" y="580"/>
                  <a:pt x="232" y="586"/>
                  <a:pt x="288" y="608"/>
                </a:cubicBezTo>
                <a:cubicBezTo>
                  <a:pt x="315" y="605"/>
                  <a:pt x="342" y="607"/>
                  <a:pt x="368" y="600"/>
                </a:cubicBezTo>
                <a:cubicBezTo>
                  <a:pt x="411" y="588"/>
                  <a:pt x="432" y="544"/>
                  <a:pt x="456" y="512"/>
                </a:cubicBezTo>
                <a:cubicBezTo>
                  <a:pt x="500" y="454"/>
                  <a:pt x="504" y="380"/>
                  <a:pt x="544" y="320"/>
                </a:cubicBezTo>
                <a:cubicBezTo>
                  <a:pt x="560" y="256"/>
                  <a:pt x="587" y="185"/>
                  <a:pt x="656" y="168"/>
                </a:cubicBezTo>
                <a:cubicBezTo>
                  <a:pt x="707" y="174"/>
                  <a:pt x="751" y="184"/>
                  <a:pt x="800" y="200"/>
                </a:cubicBezTo>
                <a:cubicBezTo>
                  <a:pt x="821" y="241"/>
                  <a:pt x="855" y="268"/>
                  <a:pt x="872" y="312"/>
                </a:cubicBezTo>
                <a:cubicBezTo>
                  <a:pt x="878" y="328"/>
                  <a:pt x="888" y="360"/>
                  <a:pt x="888" y="360"/>
                </a:cubicBezTo>
                <a:cubicBezTo>
                  <a:pt x="885" y="408"/>
                  <a:pt x="887" y="456"/>
                  <a:pt x="880" y="504"/>
                </a:cubicBezTo>
                <a:cubicBezTo>
                  <a:pt x="873" y="552"/>
                  <a:pt x="773" y="575"/>
                  <a:pt x="736" y="584"/>
                </a:cubicBezTo>
                <a:cubicBezTo>
                  <a:pt x="705" y="574"/>
                  <a:pt x="689" y="561"/>
                  <a:pt x="680" y="528"/>
                </a:cubicBezTo>
                <a:cubicBezTo>
                  <a:pt x="674" y="507"/>
                  <a:pt x="664" y="464"/>
                  <a:pt x="664" y="464"/>
                </a:cubicBezTo>
                <a:cubicBezTo>
                  <a:pt x="667" y="424"/>
                  <a:pt x="668" y="384"/>
                  <a:pt x="672" y="344"/>
                </a:cubicBezTo>
                <a:cubicBezTo>
                  <a:pt x="673" y="333"/>
                  <a:pt x="672" y="320"/>
                  <a:pt x="680" y="312"/>
                </a:cubicBezTo>
                <a:cubicBezTo>
                  <a:pt x="694" y="298"/>
                  <a:pt x="718" y="302"/>
                  <a:pt x="736" y="296"/>
                </a:cubicBezTo>
                <a:cubicBezTo>
                  <a:pt x="786" y="308"/>
                  <a:pt x="826" y="350"/>
                  <a:pt x="856" y="392"/>
                </a:cubicBezTo>
                <a:cubicBezTo>
                  <a:pt x="871" y="413"/>
                  <a:pt x="888" y="464"/>
                  <a:pt x="888" y="464"/>
                </a:cubicBezTo>
                <a:cubicBezTo>
                  <a:pt x="885" y="504"/>
                  <a:pt x="884" y="544"/>
                  <a:pt x="880" y="584"/>
                </a:cubicBezTo>
                <a:cubicBezTo>
                  <a:pt x="879" y="592"/>
                  <a:pt x="869" y="600"/>
                  <a:pt x="872" y="608"/>
                </a:cubicBezTo>
                <a:cubicBezTo>
                  <a:pt x="876" y="617"/>
                  <a:pt x="888" y="619"/>
                  <a:pt x="896" y="624"/>
                </a:cubicBezTo>
                <a:cubicBezTo>
                  <a:pt x="1016" y="617"/>
                  <a:pt x="1047" y="646"/>
                  <a:pt x="1072" y="544"/>
                </a:cubicBezTo>
                <a:cubicBezTo>
                  <a:pt x="1044" y="501"/>
                  <a:pt x="1009" y="482"/>
                  <a:pt x="960" y="472"/>
                </a:cubicBezTo>
                <a:cubicBezTo>
                  <a:pt x="896" y="482"/>
                  <a:pt x="836" y="481"/>
                  <a:pt x="784" y="520"/>
                </a:cubicBezTo>
                <a:cubicBezTo>
                  <a:pt x="755" y="542"/>
                  <a:pt x="742" y="572"/>
                  <a:pt x="712" y="592"/>
                </a:cubicBezTo>
                <a:cubicBezTo>
                  <a:pt x="691" y="635"/>
                  <a:pt x="661" y="670"/>
                  <a:pt x="640" y="712"/>
                </a:cubicBezTo>
                <a:cubicBezTo>
                  <a:pt x="613" y="765"/>
                  <a:pt x="590" y="833"/>
                  <a:pt x="528" y="848"/>
                </a:cubicBezTo>
                <a:cubicBezTo>
                  <a:pt x="433" y="837"/>
                  <a:pt x="459" y="848"/>
                  <a:pt x="416" y="776"/>
                </a:cubicBezTo>
                <a:cubicBezTo>
                  <a:pt x="391" y="649"/>
                  <a:pt x="346" y="498"/>
                  <a:pt x="504" y="472"/>
                </a:cubicBezTo>
                <a:cubicBezTo>
                  <a:pt x="594" y="481"/>
                  <a:pt x="591" y="474"/>
                  <a:pt x="656" y="528"/>
                </a:cubicBezTo>
                <a:cubicBezTo>
                  <a:pt x="659" y="536"/>
                  <a:pt x="659" y="545"/>
                  <a:pt x="664" y="552"/>
                </a:cubicBezTo>
                <a:cubicBezTo>
                  <a:pt x="670" y="560"/>
                  <a:pt x="684" y="559"/>
                  <a:pt x="688" y="568"/>
                </a:cubicBezTo>
                <a:cubicBezTo>
                  <a:pt x="695" y="583"/>
                  <a:pt x="693" y="600"/>
                  <a:pt x="696" y="616"/>
                </a:cubicBezTo>
                <a:cubicBezTo>
                  <a:pt x="684" y="677"/>
                  <a:pt x="676" y="753"/>
                  <a:pt x="608" y="776"/>
                </a:cubicBezTo>
                <a:cubicBezTo>
                  <a:pt x="532" y="763"/>
                  <a:pt x="520" y="744"/>
                  <a:pt x="496" y="672"/>
                </a:cubicBezTo>
                <a:cubicBezTo>
                  <a:pt x="480" y="557"/>
                  <a:pt x="568" y="354"/>
                  <a:pt x="456" y="304"/>
                </a:cubicBezTo>
                <a:cubicBezTo>
                  <a:pt x="427" y="291"/>
                  <a:pt x="384" y="291"/>
                  <a:pt x="352" y="280"/>
                </a:cubicBezTo>
                <a:cubicBezTo>
                  <a:pt x="278" y="287"/>
                  <a:pt x="256" y="280"/>
                  <a:pt x="208" y="328"/>
                </a:cubicBezTo>
                <a:cubicBezTo>
                  <a:pt x="178" y="417"/>
                  <a:pt x="350" y="463"/>
                  <a:pt x="416" y="480"/>
                </a:cubicBezTo>
                <a:cubicBezTo>
                  <a:pt x="516" y="469"/>
                  <a:pt x="472" y="480"/>
                  <a:pt x="528" y="424"/>
                </a:cubicBezTo>
                <a:cubicBezTo>
                  <a:pt x="516" y="341"/>
                  <a:pt x="508" y="309"/>
                  <a:pt x="424" y="288"/>
                </a:cubicBezTo>
                <a:cubicBezTo>
                  <a:pt x="390" y="299"/>
                  <a:pt x="389" y="311"/>
                  <a:pt x="400" y="344"/>
                </a:cubicBezTo>
                <a:cubicBezTo>
                  <a:pt x="484" y="320"/>
                  <a:pt x="516" y="293"/>
                  <a:pt x="568" y="224"/>
                </a:cubicBezTo>
                <a:cubicBezTo>
                  <a:pt x="583" y="148"/>
                  <a:pt x="562" y="115"/>
                  <a:pt x="520" y="56"/>
                </a:cubicBezTo>
                <a:cubicBezTo>
                  <a:pt x="482" y="2"/>
                  <a:pt x="515" y="28"/>
                  <a:pt x="472" y="0"/>
                </a:cubicBezTo>
                <a:cubicBezTo>
                  <a:pt x="409" y="16"/>
                  <a:pt x="423" y="45"/>
                  <a:pt x="416" y="112"/>
                </a:cubicBezTo>
                <a:cubicBezTo>
                  <a:pt x="422" y="168"/>
                  <a:pt x="410" y="232"/>
                  <a:pt x="440" y="280"/>
                </a:cubicBezTo>
                <a:cubicBezTo>
                  <a:pt x="454" y="302"/>
                  <a:pt x="488" y="344"/>
                  <a:pt x="488" y="344"/>
                </a:cubicBezTo>
                <a:cubicBezTo>
                  <a:pt x="490" y="351"/>
                  <a:pt x="507" y="422"/>
                  <a:pt x="520" y="336"/>
                </a:cubicBezTo>
                <a:cubicBezTo>
                  <a:pt x="524" y="312"/>
                  <a:pt x="520" y="287"/>
                  <a:pt x="512" y="264"/>
                </a:cubicBezTo>
                <a:cubicBezTo>
                  <a:pt x="506" y="246"/>
                  <a:pt x="480" y="216"/>
                  <a:pt x="480" y="216"/>
                </a:cubicBezTo>
                <a:cubicBezTo>
                  <a:pt x="458" y="107"/>
                  <a:pt x="492" y="226"/>
                  <a:pt x="448" y="160"/>
                </a:cubicBezTo>
                <a:cubicBezTo>
                  <a:pt x="442" y="151"/>
                  <a:pt x="446" y="137"/>
                  <a:pt x="440" y="128"/>
                </a:cubicBezTo>
                <a:cubicBezTo>
                  <a:pt x="429" y="112"/>
                  <a:pt x="378" y="81"/>
                  <a:pt x="360" y="72"/>
                </a:cubicBezTo>
                <a:cubicBezTo>
                  <a:pt x="341" y="129"/>
                  <a:pt x="320" y="223"/>
                  <a:pt x="360" y="272"/>
                </a:cubicBezTo>
                <a:cubicBezTo>
                  <a:pt x="417" y="344"/>
                  <a:pt x="500" y="388"/>
                  <a:pt x="584" y="416"/>
                </a:cubicBezTo>
                <a:cubicBezTo>
                  <a:pt x="538" y="370"/>
                  <a:pt x="480" y="331"/>
                  <a:pt x="416" y="320"/>
                </a:cubicBezTo>
                <a:cubicBezTo>
                  <a:pt x="395" y="323"/>
                  <a:pt x="373" y="322"/>
                  <a:pt x="352" y="328"/>
                </a:cubicBezTo>
                <a:cubicBezTo>
                  <a:pt x="331" y="334"/>
                  <a:pt x="283" y="393"/>
                  <a:pt x="264" y="408"/>
                </a:cubicBezTo>
                <a:cubicBezTo>
                  <a:pt x="251" y="459"/>
                  <a:pt x="234" y="462"/>
                  <a:pt x="224" y="520"/>
                </a:cubicBezTo>
                <a:cubicBezTo>
                  <a:pt x="234" y="640"/>
                  <a:pt x="203" y="597"/>
                  <a:pt x="264" y="632"/>
                </a:cubicBezTo>
                <a:cubicBezTo>
                  <a:pt x="272" y="637"/>
                  <a:pt x="279" y="645"/>
                  <a:pt x="288" y="648"/>
                </a:cubicBezTo>
                <a:cubicBezTo>
                  <a:pt x="309" y="654"/>
                  <a:pt x="331" y="653"/>
                  <a:pt x="352" y="656"/>
                </a:cubicBezTo>
                <a:cubicBezTo>
                  <a:pt x="384" y="661"/>
                  <a:pt x="448" y="672"/>
                  <a:pt x="448" y="672"/>
                </a:cubicBezTo>
                <a:cubicBezTo>
                  <a:pt x="516" y="665"/>
                  <a:pt x="534" y="675"/>
                  <a:pt x="568" y="624"/>
                </a:cubicBezTo>
                <a:cubicBezTo>
                  <a:pt x="563" y="603"/>
                  <a:pt x="562" y="583"/>
                  <a:pt x="544" y="568"/>
                </a:cubicBezTo>
                <a:cubicBezTo>
                  <a:pt x="530" y="555"/>
                  <a:pt x="496" y="536"/>
                  <a:pt x="496" y="536"/>
                </a:cubicBezTo>
                <a:cubicBezTo>
                  <a:pt x="472" y="539"/>
                  <a:pt x="447" y="536"/>
                  <a:pt x="424" y="544"/>
                </a:cubicBezTo>
                <a:cubicBezTo>
                  <a:pt x="397" y="553"/>
                  <a:pt x="387" y="587"/>
                  <a:pt x="368" y="608"/>
                </a:cubicBezTo>
                <a:cubicBezTo>
                  <a:pt x="322" y="661"/>
                  <a:pt x="282" y="718"/>
                  <a:pt x="232" y="768"/>
                </a:cubicBezTo>
                <a:cubicBezTo>
                  <a:pt x="222" y="797"/>
                  <a:pt x="218" y="827"/>
                  <a:pt x="208" y="856"/>
                </a:cubicBezTo>
                <a:cubicBezTo>
                  <a:pt x="216" y="883"/>
                  <a:pt x="215" y="914"/>
                  <a:pt x="232" y="936"/>
                </a:cubicBezTo>
                <a:cubicBezTo>
                  <a:pt x="238" y="944"/>
                  <a:pt x="249" y="945"/>
                  <a:pt x="256" y="952"/>
                </a:cubicBezTo>
                <a:cubicBezTo>
                  <a:pt x="265" y="961"/>
                  <a:pt x="270" y="975"/>
                  <a:pt x="280" y="984"/>
                </a:cubicBezTo>
                <a:cubicBezTo>
                  <a:pt x="300" y="1000"/>
                  <a:pt x="344" y="1010"/>
                  <a:pt x="368" y="1016"/>
                </a:cubicBezTo>
                <a:cubicBezTo>
                  <a:pt x="402" y="1005"/>
                  <a:pt x="441" y="996"/>
                  <a:pt x="472" y="976"/>
                </a:cubicBezTo>
                <a:cubicBezTo>
                  <a:pt x="521" y="945"/>
                  <a:pt x="550" y="907"/>
                  <a:pt x="608" y="888"/>
                </a:cubicBezTo>
                <a:cubicBezTo>
                  <a:pt x="624" y="893"/>
                  <a:pt x="642" y="895"/>
                  <a:pt x="656" y="904"/>
                </a:cubicBezTo>
                <a:cubicBezTo>
                  <a:pt x="675" y="917"/>
                  <a:pt x="704" y="952"/>
                  <a:pt x="704" y="952"/>
                </a:cubicBezTo>
                <a:cubicBezTo>
                  <a:pt x="718" y="994"/>
                  <a:pt x="756" y="1023"/>
                  <a:pt x="776" y="1064"/>
                </a:cubicBezTo>
                <a:cubicBezTo>
                  <a:pt x="719" y="1102"/>
                  <a:pt x="656" y="1027"/>
                  <a:pt x="608" y="992"/>
                </a:cubicBezTo>
                <a:cubicBezTo>
                  <a:pt x="493" y="909"/>
                  <a:pt x="361" y="853"/>
                  <a:pt x="248" y="768"/>
                </a:cubicBezTo>
                <a:cubicBezTo>
                  <a:pt x="206" y="684"/>
                  <a:pt x="214" y="661"/>
                  <a:pt x="256" y="576"/>
                </a:cubicBezTo>
                <a:cubicBezTo>
                  <a:pt x="257" y="572"/>
                  <a:pt x="268" y="512"/>
                  <a:pt x="272" y="504"/>
                </a:cubicBezTo>
                <a:cubicBezTo>
                  <a:pt x="334" y="379"/>
                  <a:pt x="298" y="482"/>
                  <a:pt x="320" y="416"/>
                </a:cubicBezTo>
                <a:cubicBezTo>
                  <a:pt x="304" y="350"/>
                  <a:pt x="272" y="371"/>
                  <a:pt x="216" y="352"/>
                </a:cubicBezTo>
                <a:cubicBezTo>
                  <a:pt x="171" y="357"/>
                  <a:pt x="125" y="359"/>
                  <a:pt x="80" y="368"/>
                </a:cubicBezTo>
                <a:cubicBezTo>
                  <a:pt x="34" y="377"/>
                  <a:pt x="12" y="468"/>
                  <a:pt x="0" y="504"/>
                </a:cubicBezTo>
                <a:cubicBezTo>
                  <a:pt x="3" y="536"/>
                  <a:pt x="0" y="569"/>
                  <a:pt x="8" y="600"/>
                </a:cubicBezTo>
                <a:cubicBezTo>
                  <a:pt x="21" y="650"/>
                  <a:pt x="145" y="666"/>
                  <a:pt x="184" y="672"/>
                </a:cubicBezTo>
                <a:cubicBezTo>
                  <a:pt x="577" y="660"/>
                  <a:pt x="357" y="689"/>
                  <a:pt x="504" y="640"/>
                </a:cubicBezTo>
                <a:cubicBezTo>
                  <a:pt x="534" y="610"/>
                  <a:pt x="555" y="581"/>
                  <a:pt x="520" y="536"/>
                </a:cubicBezTo>
                <a:cubicBezTo>
                  <a:pt x="504" y="515"/>
                  <a:pt x="456" y="488"/>
                  <a:pt x="456" y="488"/>
                </a:cubicBezTo>
                <a:cubicBezTo>
                  <a:pt x="427" y="491"/>
                  <a:pt x="396" y="488"/>
                  <a:pt x="368" y="496"/>
                </a:cubicBezTo>
                <a:cubicBezTo>
                  <a:pt x="341" y="503"/>
                  <a:pt x="304" y="576"/>
                  <a:pt x="288" y="600"/>
                </a:cubicBezTo>
                <a:cubicBezTo>
                  <a:pt x="283" y="627"/>
                  <a:pt x="277" y="653"/>
                  <a:pt x="272" y="680"/>
                </a:cubicBezTo>
                <a:cubicBezTo>
                  <a:pt x="269" y="693"/>
                  <a:pt x="276" y="707"/>
                  <a:pt x="280" y="720"/>
                </a:cubicBezTo>
                <a:cubicBezTo>
                  <a:pt x="306" y="798"/>
                  <a:pt x="372" y="817"/>
                  <a:pt x="440" y="840"/>
                </a:cubicBezTo>
                <a:cubicBezTo>
                  <a:pt x="633" y="831"/>
                  <a:pt x="589" y="853"/>
                  <a:pt x="704" y="776"/>
                </a:cubicBezTo>
                <a:cubicBezTo>
                  <a:pt x="714" y="746"/>
                  <a:pt x="728" y="712"/>
                  <a:pt x="728" y="680"/>
                </a:cubicBezTo>
                <a:cubicBezTo>
                  <a:pt x="728" y="624"/>
                  <a:pt x="649" y="602"/>
                  <a:pt x="608" y="592"/>
                </a:cubicBezTo>
                <a:cubicBezTo>
                  <a:pt x="574" y="615"/>
                  <a:pt x="567" y="642"/>
                  <a:pt x="552" y="680"/>
                </a:cubicBezTo>
                <a:cubicBezTo>
                  <a:pt x="547" y="710"/>
                  <a:pt x="536" y="746"/>
                  <a:pt x="552" y="776"/>
                </a:cubicBezTo>
                <a:cubicBezTo>
                  <a:pt x="558" y="788"/>
                  <a:pt x="575" y="791"/>
                  <a:pt x="584" y="800"/>
                </a:cubicBezTo>
                <a:cubicBezTo>
                  <a:pt x="591" y="807"/>
                  <a:pt x="593" y="818"/>
                  <a:pt x="600" y="824"/>
                </a:cubicBezTo>
                <a:cubicBezTo>
                  <a:pt x="645" y="862"/>
                  <a:pt x="705" y="874"/>
                  <a:pt x="760" y="888"/>
                </a:cubicBezTo>
                <a:cubicBezTo>
                  <a:pt x="915" y="880"/>
                  <a:pt x="944" y="903"/>
                  <a:pt x="1008" y="776"/>
                </a:cubicBezTo>
                <a:cubicBezTo>
                  <a:pt x="1006" y="744"/>
                  <a:pt x="1008" y="662"/>
                  <a:pt x="984" y="624"/>
                </a:cubicBezTo>
                <a:cubicBezTo>
                  <a:pt x="937" y="549"/>
                  <a:pt x="860" y="485"/>
                  <a:pt x="792" y="432"/>
                </a:cubicBezTo>
                <a:cubicBezTo>
                  <a:pt x="773" y="417"/>
                  <a:pt x="744" y="422"/>
                  <a:pt x="720" y="416"/>
                </a:cubicBezTo>
                <a:cubicBezTo>
                  <a:pt x="664" y="427"/>
                  <a:pt x="678" y="434"/>
                  <a:pt x="640" y="472"/>
                </a:cubicBezTo>
                <a:cubicBezTo>
                  <a:pt x="616" y="545"/>
                  <a:pt x="656" y="431"/>
                  <a:pt x="608" y="528"/>
                </a:cubicBezTo>
                <a:cubicBezTo>
                  <a:pt x="593" y="558"/>
                  <a:pt x="584" y="599"/>
                  <a:pt x="576" y="632"/>
                </a:cubicBezTo>
                <a:cubicBezTo>
                  <a:pt x="579" y="648"/>
                  <a:pt x="571" y="671"/>
                  <a:pt x="584" y="680"/>
                </a:cubicBezTo>
                <a:cubicBezTo>
                  <a:pt x="597" y="689"/>
                  <a:pt x="617" y="677"/>
                  <a:pt x="632" y="672"/>
                </a:cubicBezTo>
                <a:cubicBezTo>
                  <a:pt x="680" y="656"/>
                  <a:pt x="714" y="600"/>
                  <a:pt x="744" y="560"/>
                </a:cubicBezTo>
                <a:cubicBezTo>
                  <a:pt x="754" y="511"/>
                  <a:pt x="759" y="507"/>
                  <a:pt x="744" y="448"/>
                </a:cubicBezTo>
                <a:cubicBezTo>
                  <a:pt x="726" y="375"/>
                  <a:pt x="613" y="348"/>
                  <a:pt x="552" y="328"/>
                </a:cubicBezTo>
                <a:cubicBezTo>
                  <a:pt x="460" y="336"/>
                  <a:pt x="434" y="334"/>
                  <a:pt x="384" y="408"/>
                </a:cubicBezTo>
                <a:cubicBezTo>
                  <a:pt x="372" y="466"/>
                  <a:pt x="364" y="570"/>
                  <a:pt x="416" y="616"/>
                </a:cubicBezTo>
                <a:cubicBezTo>
                  <a:pt x="430" y="629"/>
                  <a:pt x="447" y="639"/>
                  <a:pt x="464" y="648"/>
                </a:cubicBezTo>
                <a:cubicBezTo>
                  <a:pt x="479" y="656"/>
                  <a:pt x="512" y="664"/>
                  <a:pt x="512" y="664"/>
                </a:cubicBezTo>
                <a:cubicBezTo>
                  <a:pt x="555" y="642"/>
                  <a:pt x="558" y="620"/>
                  <a:pt x="576" y="576"/>
                </a:cubicBezTo>
                <a:cubicBezTo>
                  <a:pt x="579" y="560"/>
                  <a:pt x="587" y="506"/>
                  <a:pt x="592" y="488"/>
                </a:cubicBezTo>
                <a:cubicBezTo>
                  <a:pt x="596" y="472"/>
                  <a:pt x="608" y="440"/>
                  <a:pt x="608" y="440"/>
                </a:cubicBezTo>
                <a:cubicBezTo>
                  <a:pt x="618" y="328"/>
                  <a:pt x="601" y="332"/>
                  <a:pt x="688" y="384"/>
                </a:cubicBezTo>
                <a:cubicBezTo>
                  <a:pt x="715" y="425"/>
                  <a:pt x="716" y="446"/>
                  <a:pt x="688" y="488"/>
                </a:cubicBezTo>
                <a:cubicBezTo>
                  <a:pt x="672" y="486"/>
                  <a:pt x="604" y="492"/>
                  <a:pt x="584" y="464"/>
                </a:cubicBezTo>
                <a:cubicBezTo>
                  <a:pt x="570" y="444"/>
                  <a:pt x="552" y="400"/>
                  <a:pt x="552" y="400"/>
                </a:cubicBezTo>
                <a:cubicBezTo>
                  <a:pt x="566" y="332"/>
                  <a:pt x="578" y="334"/>
                  <a:pt x="624" y="288"/>
                </a:cubicBezTo>
                <a:cubicBezTo>
                  <a:pt x="659" y="253"/>
                  <a:pt x="685" y="211"/>
                  <a:pt x="728" y="184"/>
                </a:cubicBezTo>
                <a:cubicBezTo>
                  <a:pt x="735" y="180"/>
                  <a:pt x="744" y="180"/>
                  <a:pt x="752" y="176"/>
                </a:cubicBezTo>
                <a:cubicBezTo>
                  <a:pt x="761" y="172"/>
                  <a:pt x="768" y="165"/>
                  <a:pt x="776" y="160"/>
                </a:cubicBezTo>
                <a:cubicBezTo>
                  <a:pt x="797" y="163"/>
                  <a:pt x="820" y="160"/>
                  <a:pt x="840" y="168"/>
                </a:cubicBezTo>
                <a:cubicBezTo>
                  <a:pt x="890" y="188"/>
                  <a:pt x="836" y="286"/>
                  <a:pt x="816" y="312"/>
                </a:cubicBezTo>
                <a:cubicBezTo>
                  <a:pt x="810" y="331"/>
                  <a:pt x="810" y="348"/>
                  <a:pt x="784" y="352"/>
                </a:cubicBezTo>
                <a:cubicBezTo>
                  <a:pt x="776" y="353"/>
                  <a:pt x="768" y="347"/>
                  <a:pt x="760" y="344"/>
                </a:cubicBezTo>
                <a:cubicBezTo>
                  <a:pt x="738" y="334"/>
                  <a:pt x="717" y="323"/>
                  <a:pt x="696" y="312"/>
                </a:cubicBezTo>
                <a:cubicBezTo>
                  <a:pt x="665" y="297"/>
                  <a:pt x="632" y="291"/>
                  <a:pt x="600" y="280"/>
                </a:cubicBezTo>
                <a:cubicBezTo>
                  <a:pt x="521" y="287"/>
                  <a:pt x="499" y="268"/>
                  <a:pt x="456" y="336"/>
                </a:cubicBezTo>
                <a:cubicBezTo>
                  <a:pt x="443" y="357"/>
                  <a:pt x="416" y="400"/>
                  <a:pt x="416" y="400"/>
                </a:cubicBezTo>
                <a:cubicBezTo>
                  <a:pt x="406" y="441"/>
                  <a:pt x="380" y="458"/>
                  <a:pt x="400" y="504"/>
                </a:cubicBezTo>
                <a:cubicBezTo>
                  <a:pt x="405" y="514"/>
                  <a:pt x="424" y="517"/>
                  <a:pt x="424" y="528"/>
                </a:cubicBezTo>
                <a:cubicBezTo>
                  <a:pt x="424" y="538"/>
                  <a:pt x="409" y="516"/>
                  <a:pt x="400" y="512"/>
                </a:cubicBezTo>
                <a:cubicBezTo>
                  <a:pt x="390" y="508"/>
                  <a:pt x="379" y="507"/>
                  <a:pt x="368" y="504"/>
                </a:cubicBezTo>
                <a:cubicBezTo>
                  <a:pt x="293" y="454"/>
                  <a:pt x="350" y="483"/>
                  <a:pt x="280" y="464"/>
                </a:cubicBezTo>
                <a:cubicBezTo>
                  <a:pt x="264" y="460"/>
                  <a:pt x="232" y="448"/>
                  <a:pt x="232" y="448"/>
                </a:cubicBezTo>
                <a:cubicBezTo>
                  <a:pt x="203" y="451"/>
                  <a:pt x="169" y="440"/>
                  <a:pt x="144" y="456"/>
                </a:cubicBezTo>
                <a:cubicBezTo>
                  <a:pt x="132" y="464"/>
                  <a:pt x="153" y="483"/>
                  <a:pt x="160" y="496"/>
                </a:cubicBezTo>
                <a:cubicBezTo>
                  <a:pt x="190" y="549"/>
                  <a:pt x="239" y="570"/>
                  <a:pt x="288" y="600"/>
                </a:cubicBezTo>
                <a:cubicBezTo>
                  <a:pt x="328" y="595"/>
                  <a:pt x="369" y="594"/>
                  <a:pt x="408" y="584"/>
                </a:cubicBezTo>
                <a:cubicBezTo>
                  <a:pt x="451" y="573"/>
                  <a:pt x="464" y="555"/>
                  <a:pt x="496" y="536"/>
                </a:cubicBezTo>
                <a:cubicBezTo>
                  <a:pt x="548" y="505"/>
                  <a:pt x="603" y="477"/>
                  <a:pt x="656" y="448"/>
                </a:cubicBezTo>
                <a:cubicBezTo>
                  <a:pt x="669" y="441"/>
                  <a:pt x="683" y="438"/>
                  <a:pt x="696" y="432"/>
                </a:cubicBezTo>
                <a:cubicBezTo>
                  <a:pt x="717" y="422"/>
                  <a:pt x="731" y="401"/>
                  <a:pt x="752" y="392"/>
                </a:cubicBezTo>
                <a:cubicBezTo>
                  <a:pt x="772" y="384"/>
                  <a:pt x="816" y="376"/>
                  <a:pt x="816" y="376"/>
                </a:cubicBezTo>
                <a:cubicBezTo>
                  <a:pt x="829" y="381"/>
                  <a:pt x="847" y="381"/>
                  <a:pt x="856" y="392"/>
                </a:cubicBezTo>
                <a:cubicBezTo>
                  <a:pt x="867" y="405"/>
                  <a:pt x="867" y="424"/>
                  <a:pt x="872" y="440"/>
                </a:cubicBezTo>
                <a:cubicBezTo>
                  <a:pt x="875" y="448"/>
                  <a:pt x="880" y="464"/>
                  <a:pt x="880" y="464"/>
                </a:cubicBezTo>
                <a:cubicBezTo>
                  <a:pt x="885" y="509"/>
                  <a:pt x="896" y="542"/>
                  <a:pt x="880" y="584"/>
                </a:cubicBezTo>
                <a:cubicBezTo>
                  <a:pt x="854" y="654"/>
                  <a:pt x="756" y="709"/>
                  <a:pt x="688" y="720"/>
                </a:cubicBezTo>
                <a:cubicBezTo>
                  <a:pt x="659" y="717"/>
                  <a:pt x="628" y="720"/>
                  <a:pt x="600" y="712"/>
                </a:cubicBezTo>
                <a:cubicBezTo>
                  <a:pt x="570" y="704"/>
                  <a:pt x="540" y="654"/>
                  <a:pt x="520" y="632"/>
                </a:cubicBezTo>
                <a:cubicBezTo>
                  <a:pt x="489" y="596"/>
                  <a:pt x="450" y="567"/>
                  <a:pt x="424" y="528"/>
                </a:cubicBezTo>
                <a:cubicBezTo>
                  <a:pt x="399" y="490"/>
                  <a:pt x="374" y="458"/>
                  <a:pt x="336" y="432"/>
                </a:cubicBezTo>
                <a:cubicBezTo>
                  <a:pt x="307" y="435"/>
                  <a:pt x="277" y="433"/>
                  <a:pt x="248" y="440"/>
                </a:cubicBezTo>
                <a:cubicBezTo>
                  <a:pt x="199" y="452"/>
                  <a:pt x="169" y="504"/>
                  <a:pt x="120" y="520"/>
                </a:cubicBezTo>
                <a:cubicBezTo>
                  <a:pt x="87" y="553"/>
                  <a:pt x="52" y="579"/>
                  <a:pt x="24" y="616"/>
                </a:cubicBezTo>
                <a:cubicBezTo>
                  <a:pt x="47" y="686"/>
                  <a:pt x="79" y="717"/>
                  <a:pt x="136" y="760"/>
                </a:cubicBezTo>
                <a:cubicBezTo>
                  <a:pt x="179" y="757"/>
                  <a:pt x="222" y="761"/>
                  <a:pt x="264" y="752"/>
                </a:cubicBezTo>
                <a:cubicBezTo>
                  <a:pt x="294" y="745"/>
                  <a:pt x="316" y="718"/>
                  <a:pt x="344" y="704"/>
                </a:cubicBezTo>
                <a:cubicBezTo>
                  <a:pt x="349" y="693"/>
                  <a:pt x="353" y="682"/>
                  <a:pt x="360" y="672"/>
                </a:cubicBezTo>
                <a:cubicBezTo>
                  <a:pt x="367" y="663"/>
                  <a:pt x="378" y="658"/>
                  <a:pt x="384" y="648"/>
                </a:cubicBezTo>
                <a:cubicBezTo>
                  <a:pt x="395" y="629"/>
                  <a:pt x="417" y="556"/>
                  <a:pt x="424" y="536"/>
                </a:cubicBezTo>
                <a:cubicBezTo>
                  <a:pt x="430" y="518"/>
                  <a:pt x="425" y="492"/>
                  <a:pt x="440" y="480"/>
                </a:cubicBezTo>
                <a:cubicBezTo>
                  <a:pt x="449" y="473"/>
                  <a:pt x="461" y="475"/>
                  <a:pt x="472" y="472"/>
                </a:cubicBezTo>
                <a:cubicBezTo>
                  <a:pt x="501" y="479"/>
                  <a:pt x="509" y="474"/>
                  <a:pt x="520" y="504"/>
                </a:cubicBezTo>
                <a:cubicBezTo>
                  <a:pt x="528" y="525"/>
                  <a:pt x="536" y="568"/>
                  <a:pt x="536" y="568"/>
                </a:cubicBezTo>
                <a:cubicBezTo>
                  <a:pt x="525" y="612"/>
                  <a:pt x="512" y="628"/>
                  <a:pt x="472" y="648"/>
                </a:cubicBezTo>
                <a:cubicBezTo>
                  <a:pt x="469" y="656"/>
                  <a:pt x="470" y="666"/>
                  <a:pt x="464" y="672"/>
                </a:cubicBezTo>
                <a:cubicBezTo>
                  <a:pt x="455" y="681"/>
                  <a:pt x="380" y="707"/>
                  <a:pt x="368" y="712"/>
                </a:cubicBezTo>
                <a:cubicBezTo>
                  <a:pt x="339" y="709"/>
                  <a:pt x="309" y="708"/>
                  <a:pt x="280" y="704"/>
                </a:cubicBezTo>
                <a:cubicBezTo>
                  <a:pt x="272" y="703"/>
                  <a:pt x="264" y="692"/>
                  <a:pt x="256" y="696"/>
                </a:cubicBezTo>
                <a:cubicBezTo>
                  <a:pt x="248" y="700"/>
                  <a:pt x="251" y="712"/>
                  <a:pt x="248" y="720"/>
                </a:cubicBezTo>
                <a:cubicBezTo>
                  <a:pt x="329" y="760"/>
                  <a:pt x="293" y="753"/>
                  <a:pt x="424" y="744"/>
                </a:cubicBezTo>
                <a:cubicBezTo>
                  <a:pt x="483" y="709"/>
                  <a:pt x="514" y="682"/>
                  <a:pt x="536" y="616"/>
                </a:cubicBezTo>
                <a:cubicBezTo>
                  <a:pt x="525" y="510"/>
                  <a:pt x="540" y="518"/>
                  <a:pt x="448" y="472"/>
                </a:cubicBezTo>
                <a:cubicBezTo>
                  <a:pt x="389" y="511"/>
                  <a:pt x="384" y="584"/>
                  <a:pt x="368" y="648"/>
                </a:cubicBezTo>
                <a:cubicBezTo>
                  <a:pt x="378" y="700"/>
                  <a:pt x="376" y="718"/>
                  <a:pt x="432" y="760"/>
                </a:cubicBezTo>
                <a:cubicBezTo>
                  <a:pt x="453" y="776"/>
                  <a:pt x="496" y="808"/>
                  <a:pt x="496" y="808"/>
                </a:cubicBezTo>
                <a:cubicBezTo>
                  <a:pt x="582" y="794"/>
                  <a:pt x="611" y="796"/>
                  <a:pt x="656" y="728"/>
                </a:cubicBezTo>
                <a:cubicBezTo>
                  <a:pt x="602" y="710"/>
                  <a:pt x="601" y="759"/>
                  <a:pt x="568" y="792"/>
                </a:cubicBezTo>
                <a:cubicBezTo>
                  <a:pt x="562" y="809"/>
                  <a:pt x="546" y="822"/>
                  <a:pt x="544" y="840"/>
                </a:cubicBezTo>
                <a:cubicBezTo>
                  <a:pt x="537" y="900"/>
                  <a:pt x="616" y="946"/>
                  <a:pt x="656" y="976"/>
                </a:cubicBezTo>
                <a:cubicBezTo>
                  <a:pt x="803" y="961"/>
                  <a:pt x="805" y="991"/>
                  <a:pt x="856" y="888"/>
                </a:cubicBezTo>
                <a:cubicBezTo>
                  <a:pt x="851" y="835"/>
                  <a:pt x="849" y="781"/>
                  <a:pt x="840" y="728"/>
                </a:cubicBezTo>
                <a:cubicBezTo>
                  <a:pt x="836" y="706"/>
                  <a:pt x="811" y="681"/>
                  <a:pt x="800" y="664"/>
                </a:cubicBezTo>
                <a:cubicBezTo>
                  <a:pt x="772" y="619"/>
                  <a:pt x="758" y="582"/>
                  <a:pt x="712" y="552"/>
                </a:cubicBezTo>
                <a:cubicBezTo>
                  <a:pt x="687" y="515"/>
                  <a:pt x="675" y="509"/>
                  <a:pt x="768" y="536"/>
                </a:cubicBezTo>
                <a:cubicBezTo>
                  <a:pt x="802" y="546"/>
                  <a:pt x="835" y="581"/>
                  <a:pt x="864" y="600"/>
                </a:cubicBezTo>
                <a:cubicBezTo>
                  <a:pt x="886" y="637"/>
                  <a:pt x="901" y="674"/>
                  <a:pt x="920" y="712"/>
                </a:cubicBezTo>
                <a:cubicBezTo>
                  <a:pt x="900" y="794"/>
                  <a:pt x="831" y="749"/>
                  <a:pt x="768" y="728"/>
                </a:cubicBezTo>
                <a:cubicBezTo>
                  <a:pt x="740" y="686"/>
                  <a:pt x="695" y="658"/>
                  <a:pt x="664" y="616"/>
                </a:cubicBezTo>
                <a:cubicBezTo>
                  <a:pt x="661" y="608"/>
                  <a:pt x="652" y="600"/>
                  <a:pt x="656" y="592"/>
                </a:cubicBezTo>
                <a:cubicBezTo>
                  <a:pt x="674" y="556"/>
                  <a:pt x="770" y="549"/>
                  <a:pt x="808" y="544"/>
                </a:cubicBezTo>
                <a:cubicBezTo>
                  <a:pt x="653" y="467"/>
                  <a:pt x="493" y="365"/>
                  <a:pt x="320" y="336"/>
                </a:cubicBezTo>
                <a:cubicBezTo>
                  <a:pt x="296" y="320"/>
                  <a:pt x="283" y="303"/>
                  <a:pt x="248" y="328"/>
                </a:cubicBezTo>
                <a:cubicBezTo>
                  <a:pt x="239" y="334"/>
                  <a:pt x="243" y="350"/>
                  <a:pt x="240" y="360"/>
                </a:cubicBezTo>
                <a:cubicBezTo>
                  <a:pt x="223" y="410"/>
                  <a:pt x="217" y="462"/>
                  <a:pt x="200" y="512"/>
                </a:cubicBezTo>
                <a:cubicBezTo>
                  <a:pt x="224" y="595"/>
                  <a:pt x="236" y="594"/>
                  <a:pt x="312" y="624"/>
                </a:cubicBezTo>
                <a:cubicBezTo>
                  <a:pt x="349" y="621"/>
                  <a:pt x="387" y="623"/>
                  <a:pt x="424" y="616"/>
                </a:cubicBezTo>
                <a:cubicBezTo>
                  <a:pt x="496" y="602"/>
                  <a:pt x="551" y="543"/>
                  <a:pt x="624" y="528"/>
                </a:cubicBezTo>
                <a:cubicBezTo>
                  <a:pt x="683" y="439"/>
                  <a:pt x="583" y="584"/>
                  <a:pt x="672" y="480"/>
                </a:cubicBezTo>
                <a:cubicBezTo>
                  <a:pt x="693" y="456"/>
                  <a:pt x="698" y="413"/>
                  <a:pt x="704" y="384"/>
                </a:cubicBezTo>
                <a:cubicBezTo>
                  <a:pt x="704" y="382"/>
                  <a:pt x="695" y="309"/>
                  <a:pt x="688" y="296"/>
                </a:cubicBezTo>
                <a:cubicBezTo>
                  <a:pt x="682" y="286"/>
                  <a:pt x="671" y="281"/>
                  <a:pt x="664" y="272"/>
                </a:cubicBezTo>
                <a:cubicBezTo>
                  <a:pt x="593" y="187"/>
                  <a:pt x="553" y="159"/>
                  <a:pt x="440" y="136"/>
                </a:cubicBezTo>
                <a:cubicBezTo>
                  <a:pt x="382" y="143"/>
                  <a:pt x="362" y="138"/>
                  <a:pt x="344" y="192"/>
                </a:cubicBezTo>
                <a:cubicBezTo>
                  <a:pt x="350" y="312"/>
                  <a:pt x="316" y="347"/>
                  <a:pt x="408" y="384"/>
                </a:cubicBezTo>
                <a:cubicBezTo>
                  <a:pt x="440" y="379"/>
                  <a:pt x="474" y="380"/>
                  <a:pt x="504" y="368"/>
                </a:cubicBezTo>
                <a:cubicBezTo>
                  <a:pt x="512" y="365"/>
                  <a:pt x="512" y="352"/>
                  <a:pt x="512" y="344"/>
                </a:cubicBezTo>
                <a:cubicBezTo>
                  <a:pt x="512" y="300"/>
                  <a:pt x="489" y="278"/>
                  <a:pt x="464" y="248"/>
                </a:cubicBezTo>
                <a:cubicBezTo>
                  <a:pt x="392" y="162"/>
                  <a:pt x="305" y="128"/>
                  <a:pt x="208" y="80"/>
                </a:cubicBezTo>
                <a:cubicBezTo>
                  <a:pt x="211" y="107"/>
                  <a:pt x="211" y="134"/>
                  <a:pt x="216" y="160"/>
                </a:cubicBezTo>
                <a:cubicBezTo>
                  <a:pt x="225" y="205"/>
                  <a:pt x="256" y="222"/>
                  <a:pt x="280" y="256"/>
                </a:cubicBezTo>
                <a:cubicBezTo>
                  <a:pt x="300" y="284"/>
                  <a:pt x="316" y="316"/>
                  <a:pt x="336" y="344"/>
                </a:cubicBezTo>
                <a:cubicBezTo>
                  <a:pt x="374" y="397"/>
                  <a:pt x="427" y="435"/>
                  <a:pt x="472" y="480"/>
                </a:cubicBezTo>
                <a:cubicBezTo>
                  <a:pt x="489" y="430"/>
                  <a:pt x="460" y="436"/>
                  <a:pt x="432" y="408"/>
                </a:cubicBezTo>
                <a:cubicBezTo>
                  <a:pt x="402" y="378"/>
                  <a:pt x="387" y="350"/>
                  <a:pt x="344" y="336"/>
                </a:cubicBezTo>
                <a:cubicBezTo>
                  <a:pt x="339" y="328"/>
                  <a:pt x="337" y="316"/>
                  <a:pt x="328" y="312"/>
                </a:cubicBezTo>
                <a:cubicBezTo>
                  <a:pt x="308" y="302"/>
                  <a:pt x="264" y="296"/>
                  <a:pt x="264" y="296"/>
                </a:cubicBezTo>
                <a:cubicBezTo>
                  <a:pt x="267" y="320"/>
                  <a:pt x="266" y="345"/>
                  <a:pt x="272" y="368"/>
                </a:cubicBezTo>
                <a:cubicBezTo>
                  <a:pt x="286" y="424"/>
                  <a:pt x="347" y="478"/>
                  <a:pt x="384" y="520"/>
                </a:cubicBezTo>
                <a:cubicBezTo>
                  <a:pt x="472" y="620"/>
                  <a:pt x="574" y="670"/>
                  <a:pt x="704" y="696"/>
                </a:cubicBezTo>
                <a:cubicBezTo>
                  <a:pt x="723" y="693"/>
                  <a:pt x="745" y="699"/>
                  <a:pt x="760" y="688"/>
                </a:cubicBezTo>
                <a:cubicBezTo>
                  <a:pt x="792" y="664"/>
                  <a:pt x="755" y="631"/>
                  <a:pt x="744" y="616"/>
                </a:cubicBezTo>
                <a:cubicBezTo>
                  <a:pt x="728" y="569"/>
                  <a:pt x="748" y="612"/>
                  <a:pt x="712" y="576"/>
                </a:cubicBezTo>
                <a:cubicBezTo>
                  <a:pt x="703" y="567"/>
                  <a:pt x="697" y="553"/>
                  <a:pt x="688" y="544"/>
                </a:cubicBezTo>
                <a:cubicBezTo>
                  <a:pt x="665" y="521"/>
                  <a:pt x="629" y="503"/>
                  <a:pt x="600" y="488"/>
                </a:cubicBezTo>
                <a:cubicBezTo>
                  <a:pt x="654" y="397"/>
                  <a:pt x="738" y="333"/>
                  <a:pt x="800" y="248"/>
                </a:cubicBezTo>
                <a:cubicBezTo>
                  <a:pt x="852" y="176"/>
                  <a:pt x="815" y="226"/>
                  <a:pt x="848" y="168"/>
                </a:cubicBezTo>
                <a:cubicBezTo>
                  <a:pt x="853" y="160"/>
                  <a:pt x="868" y="153"/>
                  <a:pt x="864" y="144"/>
                </a:cubicBezTo>
                <a:cubicBezTo>
                  <a:pt x="860" y="136"/>
                  <a:pt x="848" y="149"/>
                  <a:pt x="840" y="152"/>
                </a:cubicBezTo>
                <a:cubicBezTo>
                  <a:pt x="808" y="206"/>
                  <a:pt x="771" y="245"/>
                  <a:pt x="728" y="288"/>
                </a:cubicBezTo>
                <a:cubicBezTo>
                  <a:pt x="698" y="318"/>
                  <a:pt x="683" y="348"/>
                  <a:pt x="648" y="376"/>
                </a:cubicBezTo>
                <a:cubicBezTo>
                  <a:pt x="629" y="432"/>
                  <a:pt x="657" y="367"/>
                  <a:pt x="608" y="416"/>
                </a:cubicBezTo>
                <a:cubicBezTo>
                  <a:pt x="602" y="422"/>
                  <a:pt x="592" y="439"/>
                  <a:pt x="600" y="440"/>
                </a:cubicBezTo>
                <a:cubicBezTo>
                  <a:pt x="638" y="444"/>
                  <a:pt x="757" y="406"/>
                  <a:pt x="800" y="392"/>
                </a:cubicBezTo>
                <a:cubicBezTo>
                  <a:pt x="835" y="395"/>
                  <a:pt x="871" y="390"/>
                  <a:pt x="904" y="400"/>
                </a:cubicBezTo>
                <a:cubicBezTo>
                  <a:pt x="913" y="403"/>
                  <a:pt x="888" y="411"/>
                  <a:pt x="880" y="416"/>
                </a:cubicBezTo>
                <a:cubicBezTo>
                  <a:pt x="861" y="427"/>
                  <a:pt x="843" y="438"/>
                  <a:pt x="824" y="448"/>
                </a:cubicBezTo>
                <a:cubicBezTo>
                  <a:pt x="795" y="462"/>
                  <a:pt x="765" y="474"/>
                  <a:pt x="736" y="488"/>
                </a:cubicBezTo>
                <a:cubicBezTo>
                  <a:pt x="626" y="543"/>
                  <a:pt x="730" y="506"/>
                  <a:pt x="664" y="528"/>
                </a:cubicBezTo>
                <a:cubicBezTo>
                  <a:pt x="634" y="551"/>
                  <a:pt x="607" y="556"/>
                  <a:pt x="576" y="576"/>
                </a:cubicBezTo>
                <a:cubicBezTo>
                  <a:pt x="609" y="598"/>
                  <a:pt x="643" y="628"/>
                  <a:pt x="680" y="640"/>
                </a:cubicBezTo>
                <a:cubicBezTo>
                  <a:pt x="691" y="648"/>
                  <a:pt x="700" y="657"/>
                  <a:pt x="712" y="664"/>
                </a:cubicBezTo>
                <a:cubicBezTo>
                  <a:pt x="719" y="668"/>
                  <a:pt x="740" y="680"/>
                  <a:pt x="736" y="672"/>
                </a:cubicBezTo>
                <a:cubicBezTo>
                  <a:pt x="729" y="659"/>
                  <a:pt x="653" y="602"/>
                  <a:pt x="640" y="592"/>
                </a:cubicBezTo>
                <a:cubicBezTo>
                  <a:pt x="577" y="543"/>
                  <a:pt x="525" y="473"/>
                  <a:pt x="456" y="432"/>
                </a:cubicBezTo>
                <a:cubicBezTo>
                  <a:pt x="428" y="415"/>
                  <a:pt x="347" y="360"/>
                  <a:pt x="336" y="328"/>
                </a:cubicBezTo>
                <a:cubicBezTo>
                  <a:pt x="334" y="323"/>
                  <a:pt x="347" y="328"/>
                  <a:pt x="352" y="3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2357438" y="3109913"/>
            <a:ext cx="33618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>
                <a:ea typeface="ＭＳ Ｐゴシック" pitchFamily="-105" charset="-128"/>
              </a:rPr>
              <a:t>soul-sucking meetings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5759432" y="5066020"/>
            <a:ext cx="2484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 dirty="0">
                <a:ea typeface="ＭＳ Ｐゴシック" pitchFamily="-105" charset="-128"/>
              </a:rPr>
              <a:t>pointless emails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5523205" y="3697868"/>
            <a:ext cx="21451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i="1" dirty="0" err="1">
                <a:ea typeface="ＭＳ Ｐゴシック" pitchFamily="-105" charset="-128"/>
              </a:rPr>
              <a:t>arse</a:t>
            </a:r>
            <a:r>
              <a:rPr lang="en-US" sz="2800" b="0" i="1" dirty="0">
                <a:ea typeface="ＭＳ Ｐゴシック" pitchFamily="-105" charset="-128"/>
              </a:rPr>
              <a:t> covering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4556893" y="4143380"/>
            <a:ext cx="415851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b="0" i="1" dirty="0">
                <a:ea typeface="ＭＳ Ｐゴシック" pitchFamily="-105" charset="-128"/>
              </a:rPr>
              <a:t>silo distrust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946150" y="3691598"/>
            <a:ext cx="20377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ea typeface="ＭＳ Ｐゴシック" pitchFamily="-105" charset="-128"/>
              </a:rPr>
              <a:t>bureaucracy</a:t>
            </a:r>
          </a:p>
        </p:txBody>
      </p:sp>
      <p:sp>
        <p:nvSpPr>
          <p:cNvPr id="19465" name="Oval 15"/>
          <p:cNvSpPr>
            <a:spLocks noChangeArrowheads="1"/>
          </p:cNvSpPr>
          <p:nvPr/>
        </p:nvSpPr>
        <p:spPr bwMode="auto">
          <a:xfrm>
            <a:off x="2987675" y="4076700"/>
            <a:ext cx="1079500" cy="3603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19466" name="Freeform 16"/>
          <p:cNvSpPr>
            <a:spLocks/>
          </p:cNvSpPr>
          <p:nvPr/>
        </p:nvSpPr>
        <p:spPr bwMode="auto">
          <a:xfrm>
            <a:off x="2743200" y="3454400"/>
            <a:ext cx="1701800" cy="1749425"/>
          </a:xfrm>
          <a:custGeom>
            <a:avLst/>
            <a:gdLst>
              <a:gd name="T0" fmla="*/ 2147483647 w 1072"/>
              <a:gd name="T1" fmla="*/ 2147483647 h 1102"/>
              <a:gd name="T2" fmla="*/ 2147483647 w 1072"/>
              <a:gd name="T3" fmla="*/ 2147483647 h 1102"/>
              <a:gd name="T4" fmla="*/ 2147483647 w 1072"/>
              <a:gd name="T5" fmla="*/ 2147483647 h 1102"/>
              <a:gd name="T6" fmla="*/ 2147483647 w 1072"/>
              <a:gd name="T7" fmla="*/ 2147483647 h 1102"/>
              <a:gd name="T8" fmla="*/ 2147483647 w 1072"/>
              <a:gd name="T9" fmla="*/ 2147483647 h 1102"/>
              <a:gd name="T10" fmla="*/ 2147483647 w 1072"/>
              <a:gd name="T11" fmla="*/ 2147483647 h 1102"/>
              <a:gd name="T12" fmla="*/ 2147483647 w 1072"/>
              <a:gd name="T13" fmla="*/ 2147483647 h 1102"/>
              <a:gd name="T14" fmla="*/ 2147483647 w 1072"/>
              <a:gd name="T15" fmla="*/ 2147483647 h 1102"/>
              <a:gd name="T16" fmla="*/ 2147483647 w 1072"/>
              <a:gd name="T17" fmla="*/ 2147483647 h 1102"/>
              <a:gd name="T18" fmla="*/ 2147483647 w 1072"/>
              <a:gd name="T19" fmla="*/ 2147483647 h 1102"/>
              <a:gd name="T20" fmla="*/ 2147483647 w 1072"/>
              <a:gd name="T21" fmla="*/ 2147483647 h 1102"/>
              <a:gd name="T22" fmla="*/ 2147483647 w 1072"/>
              <a:gd name="T23" fmla="*/ 2147483647 h 1102"/>
              <a:gd name="T24" fmla="*/ 2147483647 w 1072"/>
              <a:gd name="T25" fmla="*/ 2147483647 h 1102"/>
              <a:gd name="T26" fmla="*/ 2147483647 w 1072"/>
              <a:gd name="T27" fmla="*/ 2147483647 h 1102"/>
              <a:gd name="T28" fmla="*/ 2147483647 w 1072"/>
              <a:gd name="T29" fmla="*/ 0 h 1102"/>
              <a:gd name="T30" fmla="*/ 2147483647 w 1072"/>
              <a:gd name="T31" fmla="*/ 2147483647 h 1102"/>
              <a:gd name="T32" fmla="*/ 2147483647 w 1072"/>
              <a:gd name="T33" fmla="*/ 2147483647 h 1102"/>
              <a:gd name="T34" fmla="*/ 2147483647 w 1072"/>
              <a:gd name="T35" fmla="*/ 2147483647 h 1102"/>
              <a:gd name="T36" fmla="*/ 2147483647 w 1072"/>
              <a:gd name="T37" fmla="*/ 2147483647 h 1102"/>
              <a:gd name="T38" fmla="*/ 2147483647 w 1072"/>
              <a:gd name="T39" fmla="*/ 2147483647 h 1102"/>
              <a:gd name="T40" fmla="*/ 2147483647 w 1072"/>
              <a:gd name="T41" fmla="*/ 2147483647 h 1102"/>
              <a:gd name="T42" fmla="*/ 2147483647 w 1072"/>
              <a:gd name="T43" fmla="*/ 2147483647 h 1102"/>
              <a:gd name="T44" fmla="*/ 2147483647 w 1072"/>
              <a:gd name="T45" fmla="*/ 2147483647 h 1102"/>
              <a:gd name="T46" fmla="*/ 2147483647 w 1072"/>
              <a:gd name="T47" fmla="*/ 2147483647 h 1102"/>
              <a:gd name="T48" fmla="*/ 2147483647 w 1072"/>
              <a:gd name="T49" fmla="*/ 2147483647 h 1102"/>
              <a:gd name="T50" fmla="*/ 2147483647 w 1072"/>
              <a:gd name="T51" fmla="*/ 2147483647 h 1102"/>
              <a:gd name="T52" fmla="*/ 2147483647 w 1072"/>
              <a:gd name="T53" fmla="*/ 2147483647 h 1102"/>
              <a:gd name="T54" fmla="*/ 2147483647 w 1072"/>
              <a:gd name="T55" fmla="*/ 2147483647 h 1102"/>
              <a:gd name="T56" fmla="*/ 2147483647 w 1072"/>
              <a:gd name="T57" fmla="*/ 2147483647 h 1102"/>
              <a:gd name="T58" fmla="*/ 2147483647 w 1072"/>
              <a:gd name="T59" fmla="*/ 2147483647 h 1102"/>
              <a:gd name="T60" fmla="*/ 2147483647 w 1072"/>
              <a:gd name="T61" fmla="*/ 2147483647 h 1102"/>
              <a:gd name="T62" fmla="*/ 2147483647 w 1072"/>
              <a:gd name="T63" fmla="*/ 2147483647 h 1102"/>
              <a:gd name="T64" fmla="*/ 2147483647 w 1072"/>
              <a:gd name="T65" fmla="*/ 2147483647 h 1102"/>
              <a:gd name="T66" fmla="*/ 2147483647 w 1072"/>
              <a:gd name="T67" fmla="*/ 2147483647 h 1102"/>
              <a:gd name="T68" fmla="*/ 2147483647 w 1072"/>
              <a:gd name="T69" fmla="*/ 2147483647 h 1102"/>
              <a:gd name="T70" fmla="*/ 2147483647 w 1072"/>
              <a:gd name="T71" fmla="*/ 2147483647 h 1102"/>
              <a:gd name="T72" fmla="*/ 2147483647 w 1072"/>
              <a:gd name="T73" fmla="*/ 2147483647 h 1102"/>
              <a:gd name="T74" fmla="*/ 2147483647 w 1072"/>
              <a:gd name="T75" fmla="*/ 2147483647 h 1102"/>
              <a:gd name="T76" fmla="*/ 2147483647 w 1072"/>
              <a:gd name="T77" fmla="*/ 2147483647 h 1102"/>
              <a:gd name="T78" fmla="*/ 2147483647 w 1072"/>
              <a:gd name="T79" fmla="*/ 2147483647 h 1102"/>
              <a:gd name="T80" fmla="*/ 2147483647 w 1072"/>
              <a:gd name="T81" fmla="*/ 2147483647 h 1102"/>
              <a:gd name="T82" fmla="*/ 2147483647 w 1072"/>
              <a:gd name="T83" fmla="*/ 2147483647 h 1102"/>
              <a:gd name="T84" fmla="*/ 2147483647 w 1072"/>
              <a:gd name="T85" fmla="*/ 2147483647 h 1102"/>
              <a:gd name="T86" fmla="*/ 2147483647 w 1072"/>
              <a:gd name="T87" fmla="*/ 2147483647 h 1102"/>
              <a:gd name="T88" fmla="*/ 2147483647 w 1072"/>
              <a:gd name="T89" fmla="*/ 2147483647 h 1102"/>
              <a:gd name="T90" fmla="*/ 2147483647 w 1072"/>
              <a:gd name="T91" fmla="*/ 2147483647 h 1102"/>
              <a:gd name="T92" fmla="*/ 2147483647 w 1072"/>
              <a:gd name="T93" fmla="*/ 2147483647 h 1102"/>
              <a:gd name="T94" fmla="*/ 2147483647 w 1072"/>
              <a:gd name="T95" fmla="*/ 2147483647 h 1102"/>
              <a:gd name="T96" fmla="*/ 2147483647 w 1072"/>
              <a:gd name="T97" fmla="*/ 2147483647 h 1102"/>
              <a:gd name="T98" fmla="*/ 2147483647 w 1072"/>
              <a:gd name="T99" fmla="*/ 2147483647 h 1102"/>
              <a:gd name="T100" fmla="*/ 2147483647 w 1072"/>
              <a:gd name="T101" fmla="*/ 2147483647 h 1102"/>
              <a:gd name="T102" fmla="*/ 2147483647 w 1072"/>
              <a:gd name="T103" fmla="*/ 2147483647 h 1102"/>
              <a:gd name="T104" fmla="*/ 2147483647 w 1072"/>
              <a:gd name="T105" fmla="*/ 2147483647 h 1102"/>
              <a:gd name="T106" fmla="*/ 2147483647 w 1072"/>
              <a:gd name="T107" fmla="*/ 2147483647 h 1102"/>
              <a:gd name="T108" fmla="*/ 2147483647 w 1072"/>
              <a:gd name="T109" fmla="*/ 2147483647 h 1102"/>
              <a:gd name="T110" fmla="*/ 2147483647 w 1072"/>
              <a:gd name="T111" fmla="*/ 2147483647 h 1102"/>
              <a:gd name="T112" fmla="*/ 2147483647 w 1072"/>
              <a:gd name="T113" fmla="*/ 2147483647 h 1102"/>
              <a:gd name="T114" fmla="*/ 2147483647 w 1072"/>
              <a:gd name="T115" fmla="*/ 2147483647 h 110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2"/>
              <a:gd name="T175" fmla="*/ 0 h 1102"/>
              <a:gd name="T176" fmla="*/ 1072 w 1072"/>
              <a:gd name="T177" fmla="*/ 1102 h 110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2" h="1102">
                <a:moveTo>
                  <a:pt x="440" y="528"/>
                </a:moveTo>
                <a:cubicBezTo>
                  <a:pt x="437" y="499"/>
                  <a:pt x="438" y="469"/>
                  <a:pt x="432" y="440"/>
                </a:cubicBezTo>
                <a:cubicBezTo>
                  <a:pt x="430" y="431"/>
                  <a:pt x="420" y="425"/>
                  <a:pt x="416" y="416"/>
                </a:cubicBezTo>
                <a:cubicBezTo>
                  <a:pt x="395" y="375"/>
                  <a:pt x="367" y="354"/>
                  <a:pt x="328" y="328"/>
                </a:cubicBezTo>
                <a:cubicBezTo>
                  <a:pt x="278" y="295"/>
                  <a:pt x="303" y="310"/>
                  <a:pt x="256" y="296"/>
                </a:cubicBezTo>
                <a:cubicBezTo>
                  <a:pt x="240" y="291"/>
                  <a:pt x="208" y="280"/>
                  <a:pt x="208" y="280"/>
                </a:cubicBezTo>
                <a:cubicBezTo>
                  <a:pt x="236" y="308"/>
                  <a:pt x="250" y="319"/>
                  <a:pt x="288" y="328"/>
                </a:cubicBezTo>
                <a:cubicBezTo>
                  <a:pt x="316" y="347"/>
                  <a:pt x="344" y="355"/>
                  <a:pt x="376" y="368"/>
                </a:cubicBezTo>
                <a:cubicBezTo>
                  <a:pt x="403" y="395"/>
                  <a:pt x="428" y="399"/>
                  <a:pt x="456" y="424"/>
                </a:cubicBezTo>
                <a:cubicBezTo>
                  <a:pt x="502" y="465"/>
                  <a:pt x="521" y="501"/>
                  <a:pt x="536" y="560"/>
                </a:cubicBezTo>
                <a:cubicBezTo>
                  <a:pt x="484" y="612"/>
                  <a:pt x="486" y="588"/>
                  <a:pt x="432" y="552"/>
                </a:cubicBezTo>
                <a:cubicBezTo>
                  <a:pt x="427" y="541"/>
                  <a:pt x="416" y="532"/>
                  <a:pt x="416" y="520"/>
                </a:cubicBezTo>
                <a:cubicBezTo>
                  <a:pt x="416" y="485"/>
                  <a:pt x="433" y="430"/>
                  <a:pt x="464" y="408"/>
                </a:cubicBezTo>
                <a:cubicBezTo>
                  <a:pt x="495" y="386"/>
                  <a:pt x="533" y="372"/>
                  <a:pt x="568" y="360"/>
                </a:cubicBezTo>
                <a:cubicBezTo>
                  <a:pt x="576" y="357"/>
                  <a:pt x="592" y="352"/>
                  <a:pt x="592" y="352"/>
                </a:cubicBezTo>
                <a:cubicBezTo>
                  <a:pt x="630" y="365"/>
                  <a:pt x="641" y="401"/>
                  <a:pt x="664" y="432"/>
                </a:cubicBezTo>
                <a:cubicBezTo>
                  <a:pt x="649" y="530"/>
                  <a:pt x="656" y="568"/>
                  <a:pt x="560" y="592"/>
                </a:cubicBezTo>
                <a:cubicBezTo>
                  <a:pt x="496" y="584"/>
                  <a:pt x="483" y="590"/>
                  <a:pt x="456" y="536"/>
                </a:cubicBezTo>
                <a:cubicBezTo>
                  <a:pt x="459" y="507"/>
                  <a:pt x="458" y="477"/>
                  <a:pt x="464" y="448"/>
                </a:cubicBezTo>
                <a:cubicBezTo>
                  <a:pt x="475" y="396"/>
                  <a:pt x="557" y="363"/>
                  <a:pt x="600" y="352"/>
                </a:cubicBezTo>
                <a:cubicBezTo>
                  <a:pt x="715" y="359"/>
                  <a:pt x="733" y="326"/>
                  <a:pt x="760" y="408"/>
                </a:cubicBezTo>
                <a:cubicBezTo>
                  <a:pt x="745" y="466"/>
                  <a:pt x="714" y="503"/>
                  <a:pt x="664" y="536"/>
                </a:cubicBezTo>
                <a:cubicBezTo>
                  <a:pt x="636" y="578"/>
                  <a:pt x="619" y="623"/>
                  <a:pt x="568" y="640"/>
                </a:cubicBezTo>
                <a:cubicBezTo>
                  <a:pt x="523" y="625"/>
                  <a:pt x="525" y="589"/>
                  <a:pt x="504" y="552"/>
                </a:cubicBezTo>
                <a:cubicBezTo>
                  <a:pt x="497" y="540"/>
                  <a:pt x="486" y="532"/>
                  <a:pt x="480" y="520"/>
                </a:cubicBezTo>
                <a:cubicBezTo>
                  <a:pt x="463" y="489"/>
                  <a:pt x="462" y="456"/>
                  <a:pt x="448" y="424"/>
                </a:cubicBezTo>
                <a:cubicBezTo>
                  <a:pt x="410" y="335"/>
                  <a:pt x="372" y="332"/>
                  <a:pt x="288" y="304"/>
                </a:cubicBezTo>
                <a:cubicBezTo>
                  <a:pt x="277" y="309"/>
                  <a:pt x="266" y="314"/>
                  <a:pt x="256" y="320"/>
                </a:cubicBezTo>
                <a:cubicBezTo>
                  <a:pt x="240" y="330"/>
                  <a:pt x="208" y="352"/>
                  <a:pt x="208" y="352"/>
                </a:cubicBezTo>
                <a:cubicBezTo>
                  <a:pt x="189" y="381"/>
                  <a:pt x="165" y="396"/>
                  <a:pt x="144" y="424"/>
                </a:cubicBezTo>
                <a:cubicBezTo>
                  <a:pt x="139" y="445"/>
                  <a:pt x="133" y="467"/>
                  <a:pt x="128" y="488"/>
                </a:cubicBezTo>
                <a:cubicBezTo>
                  <a:pt x="105" y="580"/>
                  <a:pt x="232" y="586"/>
                  <a:pt x="288" y="608"/>
                </a:cubicBezTo>
                <a:cubicBezTo>
                  <a:pt x="315" y="605"/>
                  <a:pt x="342" y="607"/>
                  <a:pt x="368" y="600"/>
                </a:cubicBezTo>
                <a:cubicBezTo>
                  <a:pt x="411" y="588"/>
                  <a:pt x="432" y="544"/>
                  <a:pt x="456" y="512"/>
                </a:cubicBezTo>
                <a:cubicBezTo>
                  <a:pt x="500" y="454"/>
                  <a:pt x="504" y="380"/>
                  <a:pt x="544" y="320"/>
                </a:cubicBezTo>
                <a:cubicBezTo>
                  <a:pt x="560" y="256"/>
                  <a:pt x="587" y="185"/>
                  <a:pt x="656" y="168"/>
                </a:cubicBezTo>
                <a:cubicBezTo>
                  <a:pt x="707" y="174"/>
                  <a:pt x="751" y="184"/>
                  <a:pt x="800" y="200"/>
                </a:cubicBezTo>
                <a:cubicBezTo>
                  <a:pt x="821" y="241"/>
                  <a:pt x="855" y="268"/>
                  <a:pt x="872" y="312"/>
                </a:cubicBezTo>
                <a:cubicBezTo>
                  <a:pt x="878" y="328"/>
                  <a:pt x="888" y="360"/>
                  <a:pt x="888" y="360"/>
                </a:cubicBezTo>
                <a:cubicBezTo>
                  <a:pt x="885" y="408"/>
                  <a:pt x="887" y="456"/>
                  <a:pt x="880" y="504"/>
                </a:cubicBezTo>
                <a:cubicBezTo>
                  <a:pt x="873" y="552"/>
                  <a:pt x="773" y="575"/>
                  <a:pt x="736" y="584"/>
                </a:cubicBezTo>
                <a:cubicBezTo>
                  <a:pt x="705" y="574"/>
                  <a:pt x="689" y="561"/>
                  <a:pt x="680" y="528"/>
                </a:cubicBezTo>
                <a:cubicBezTo>
                  <a:pt x="674" y="507"/>
                  <a:pt x="664" y="464"/>
                  <a:pt x="664" y="464"/>
                </a:cubicBezTo>
                <a:cubicBezTo>
                  <a:pt x="667" y="424"/>
                  <a:pt x="668" y="384"/>
                  <a:pt x="672" y="344"/>
                </a:cubicBezTo>
                <a:cubicBezTo>
                  <a:pt x="673" y="333"/>
                  <a:pt x="672" y="320"/>
                  <a:pt x="680" y="312"/>
                </a:cubicBezTo>
                <a:cubicBezTo>
                  <a:pt x="694" y="298"/>
                  <a:pt x="718" y="302"/>
                  <a:pt x="736" y="296"/>
                </a:cubicBezTo>
                <a:cubicBezTo>
                  <a:pt x="786" y="308"/>
                  <a:pt x="826" y="350"/>
                  <a:pt x="856" y="392"/>
                </a:cubicBezTo>
                <a:cubicBezTo>
                  <a:pt x="871" y="413"/>
                  <a:pt x="888" y="464"/>
                  <a:pt x="888" y="464"/>
                </a:cubicBezTo>
                <a:cubicBezTo>
                  <a:pt x="885" y="504"/>
                  <a:pt x="884" y="544"/>
                  <a:pt x="880" y="584"/>
                </a:cubicBezTo>
                <a:cubicBezTo>
                  <a:pt x="879" y="592"/>
                  <a:pt x="869" y="600"/>
                  <a:pt x="872" y="608"/>
                </a:cubicBezTo>
                <a:cubicBezTo>
                  <a:pt x="876" y="617"/>
                  <a:pt x="888" y="619"/>
                  <a:pt x="896" y="624"/>
                </a:cubicBezTo>
                <a:cubicBezTo>
                  <a:pt x="1016" y="617"/>
                  <a:pt x="1047" y="646"/>
                  <a:pt x="1072" y="544"/>
                </a:cubicBezTo>
                <a:cubicBezTo>
                  <a:pt x="1044" y="501"/>
                  <a:pt x="1009" y="482"/>
                  <a:pt x="960" y="472"/>
                </a:cubicBezTo>
                <a:cubicBezTo>
                  <a:pt x="896" y="482"/>
                  <a:pt x="836" y="481"/>
                  <a:pt x="784" y="520"/>
                </a:cubicBezTo>
                <a:cubicBezTo>
                  <a:pt x="755" y="542"/>
                  <a:pt x="742" y="572"/>
                  <a:pt x="712" y="592"/>
                </a:cubicBezTo>
                <a:cubicBezTo>
                  <a:pt x="691" y="635"/>
                  <a:pt x="661" y="670"/>
                  <a:pt x="640" y="712"/>
                </a:cubicBezTo>
                <a:cubicBezTo>
                  <a:pt x="613" y="765"/>
                  <a:pt x="590" y="833"/>
                  <a:pt x="528" y="848"/>
                </a:cubicBezTo>
                <a:cubicBezTo>
                  <a:pt x="433" y="837"/>
                  <a:pt x="459" y="848"/>
                  <a:pt x="416" y="776"/>
                </a:cubicBezTo>
                <a:cubicBezTo>
                  <a:pt x="391" y="649"/>
                  <a:pt x="346" y="498"/>
                  <a:pt x="504" y="472"/>
                </a:cubicBezTo>
                <a:cubicBezTo>
                  <a:pt x="594" y="481"/>
                  <a:pt x="591" y="474"/>
                  <a:pt x="656" y="528"/>
                </a:cubicBezTo>
                <a:cubicBezTo>
                  <a:pt x="659" y="536"/>
                  <a:pt x="659" y="545"/>
                  <a:pt x="664" y="552"/>
                </a:cubicBezTo>
                <a:cubicBezTo>
                  <a:pt x="670" y="560"/>
                  <a:pt x="684" y="559"/>
                  <a:pt x="688" y="568"/>
                </a:cubicBezTo>
                <a:cubicBezTo>
                  <a:pt x="695" y="583"/>
                  <a:pt x="693" y="600"/>
                  <a:pt x="696" y="616"/>
                </a:cubicBezTo>
                <a:cubicBezTo>
                  <a:pt x="684" y="677"/>
                  <a:pt x="676" y="753"/>
                  <a:pt x="608" y="776"/>
                </a:cubicBezTo>
                <a:cubicBezTo>
                  <a:pt x="532" y="763"/>
                  <a:pt x="520" y="744"/>
                  <a:pt x="496" y="672"/>
                </a:cubicBezTo>
                <a:cubicBezTo>
                  <a:pt x="480" y="557"/>
                  <a:pt x="568" y="354"/>
                  <a:pt x="456" y="304"/>
                </a:cubicBezTo>
                <a:cubicBezTo>
                  <a:pt x="427" y="291"/>
                  <a:pt x="384" y="291"/>
                  <a:pt x="352" y="280"/>
                </a:cubicBezTo>
                <a:cubicBezTo>
                  <a:pt x="278" y="287"/>
                  <a:pt x="256" y="280"/>
                  <a:pt x="208" y="328"/>
                </a:cubicBezTo>
                <a:cubicBezTo>
                  <a:pt x="178" y="417"/>
                  <a:pt x="350" y="463"/>
                  <a:pt x="416" y="480"/>
                </a:cubicBezTo>
                <a:cubicBezTo>
                  <a:pt x="516" y="469"/>
                  <a:pt x="472" y="480"/>
                  <a:pt x="528" y="424"/>
                </a:cubicBezTo>
                <a:cubicBezTo>
                  <a:pt x="516" y="341"/>
                  <a:pt x="508" y="309"/>
                  <a:pt x="424" y="288"/>
                </a:cubicBezTo>
                <a:cubicBezTo>
                  <a:pt x="390" y="299"/>
                  <a:pt x="389" y="311"/>
                  <a:pt x="400" y="344"/>
                </a:cubicBezTo>
                <a:cubicBezTo>
                  <a:pt x="484" y="320"/>
                  <a:pt x="516" y="293"/>
                  <a:pt x="568" y="224"/>
                </a:cubicBezTo>
                <a:cubicBezTo>
                  <a:pt x="583" y="148"/>
                  <a:pt x="562" y="115"/>
                  <a:pt x="520" y="56"/>
                </a:cubicBezTo>
                <a:cubicBezTo>
                  <a:pt x="482" y="2"/>
                  <a:pt x="515" y="28"/>
                  <a:pt x="472" y="0"/>
                </a:cubicBezTo>
                <a:cubicBezTo>
                  <a:pt x="409" y="16"/>
                  <a:pt x="423" y="45"/>
                  <a:pt x="416" y="112"/>
                </a:cubicBezTo>
                <a:cubicBezTo>
                  <a:pt x="422" y="168"/>
                  <a:pt x="410" y="232"/>
                  <a:pt x="440" y="280"/>
                </a:cubicBezTo>
                <a:cubicBezTo>
                  <a:pt x="454" y="302"/>
                  <a:pt x="488" y="344"/>
                  <a:pt x="488" y="344"/>
                </a:cubicBezTo>
                <a:cubicBezTo>
                  <a:pt x="490" y="351"/>
                  <a:pt x="507" y="422"/>
                  <a:pt x="520" y="336"/>
                </a:cubicBezTo>
                <a:cubicBezTo>
                  <a:pt x="524" y="312"/>
                  <a:pt x="520" y="287"/>
                  <a:pt x="512" y="264"/>
                </a:cubicBezTo>
                <a:cubicBezTo>
                  <a:pt x="506" y="246"/>
                  <a:pt x="480" y="216"/>
                  <a:pt x="480" y="216"/>
                </a:cubicBezTo>
                <a:cubicBezTo>
                  <a:pt x="458" y="107"/>
                  <a:pt x="492" y="226"/>
                  <a:pt x="448" y="160"/>
                </a:cubicBezTo>
                <a:cubicBezTo>
                  <a:pt x="442" y="151"/>
                  <a:pt x="446" y="137"/>
                  <a:pt x="440" y="128"/>
                </a:cubicBezTo>
                <a:cubicBezTo>
                  <a:pt x="429" y="112"/>
                  <a:pt x="378" y="81"/>
                  <a:pt x="360" y="72"/>
                </a:cubicBezTo>
                <a:cubicBezTo>
                  <a:pt x="341" y="129"/>
                  <a:pt x="320" y="223"/>
                  <a:pt x="360" y="272"/>
                </a:cubicBezTo>
                <a:cubicBezTo>
                  <a:pt x="417" y="344"/>
                  <a:pt x="500" y="388"/>
                  <a:pt x="584" y="416"/>
                </a:cubicBezTo>
                <a:cubicBezTo>
                  <a:pt x="538" y="370"/>
                  <a:pt x="480" y="331"/>
                  <a:pt x="416" y="320"/>
                </a:cubicBezTo>
                <a:cubicBezTo>
                  <a:pt x="395" y="323"/>
                  <a:pt x="373" y="322"/>
                  <a:pt x="352" y="328"/>
                </a:cubicBezTo>
                <a:cubicBezTo>
                  <a:pt x="331" y="334"/>
                  <a:pt x="283" y="393"/>
                  <a:pt x="264" y="408"/>
                </a:cubicBezTo>
                <a:cubicBezTo>
                  <a:pt x="251" y="459"/>
                  <a:pt x="234" y="462"/>
                  <a:pt x="224" y="520"/>
                </a:cubicBezTo>
                <a:cubicBezTo>
                  <a:pt x="234" y="640"/>
                  <a:pt x="203" y="597"/>
                  <a:pt x="264" y="632"/>
                </a:cubicBezTo>
                <a:cubicBezTo>
                  <a:pt x="272" y="637"/>
                  <a:pt x="279" y="645"/>
                  <a:pt x="288" y="648"/>
                </a:cubicBezTo>
                <a:cubicBezTo>
                  <a:pt x="309" y="654"/>
                  <a:pt x="331" y="653"/>
                  <a:pt x="352" y="656"/>
                </a:cubicBezTo>
                <a:cubicBezTo>
                  <a:pt x="384" y="661"/>
                  <a:pt x="448" y="672"/>
                  <a:pt x="448" y="672"/>
                </a:cubicBezTo>
                <a:cubicBezTo>
                  <a:pt x="516" y="665"/>
                  <a:pt x="534" y="675"/>
                  <a:pt x="568" y="624"/>
                </a:cubicBezTo>
                <a:cubicBezTo>
                  <a:pt x="563" y="603"/>
                  <a:pt x="562" y="583"/>
                  <a:pt x="544" y="568"/>
                </a:cubicBezTo>
                <a:cubicBezTo>
                  <a:pt x="530" y="555"/>
                  <a:pt x="496" y="536"/>
                  <a:pt x="496" y="536"/>
                </a:cubicBezTo>
                <a:cubicBezTo>
                  <a:pt x="472" y="539"/>
                  <a:pt x="447" y="536"/>
                  <a:pt x="424" y="544"/>
                </a:cubicBezTo>
                <a:cubicBezTo>
                  <a:pt x="397" y="553"/>
                  <a:pt x="387" y="587"/>
                  <a:pt x="368" y="608"/>
                </a:cubicBezTo>
                <a:cubicBezTo>
                  <a:pt x="322" y="661"/>
                  <a:pt x="282" y="718"/>
                  <a:pt x="232" y="768"/>
                </a:cubicBezTo>
                <a:cubicBezTo>
                  <a:pt x="222" y="797"/>
                  <a:pt x="218" y="827"/>
                  <a:pt x="208" y="856"/>
                </a:cubicBezTo>
                <a:cubicBezTo>
                  <a:pt x="216" y="883"/>
                  <a:pt x="215" y="914"/>
                  <a:pt x="232" y="936"/>
                </a:cubicBezTo>
                <a:cubicBezTo>
                  <a:pt x="238" y="944"/>
                  <a:pt x="249" y="945"/>
                  <a:pt x="256" y="952"/>
                </a:cubicBezTo>
                <a:cubicBezTo>
                  <a:pt x="265" y="961"/>
                  <a:pt x="270" y="975"/>
                  <a:pt x="280" y="984"/>
                </a:cubicBezTo>
                <a:cubicBezTo>
                  <a:pt x="300" y="1000"/>
                  <a:pt x="344" y="1010"/>
                  <a:pt x="368" y="1016"/>
                </a:cubicBezTo>
                <a:cubicBezTo>
                  <a:pt x="402" y="1005"/>
                  <a:pt x="441" y="996"/>
                  <a:pt x="472" y="976"/>
                </a:cubicBezTo>
                <a:cubicBezTo>
                  <a:pt x="521" y="945"/>
                  <a:pt x="550" y="907"/>
                  <a:pt x="608" y="888"/>
                </a:cubicBezTo>
                <a:cubicBezTo>
                  <a:pt x="624" y="893"/>
                  <a:pt x="642" y="895"/>
                  <a:pt x="656" y="904"/>
                </a:cubicBezTo>
                <a:cubicBezTo>
                  <a:pt x="675" y="917"/>
                  <a:pt x="704" y="952"/>
                  <a:pt x="704" y="952"/>
                </a:cubicBezTo>
                <a:cubicBezTo>
                  <a:pt x="718" y="994"/>
                  <a:pt x="756" y="1023"/>
                  <a:pt x="776" y="1064"/>
                </a:cubicBezTo>
                <a:cubicBezTo>
                  <a:pt x="719" y="1102"/>
                  <a:pt x="656" y="1027"/>
                  <a:pt x="608" y="992"/>
                </a:cubicBezTo>
                <a:cubicBezTo>
                  <a:pt x="493" y="909"/>
                  <a:pt x="361" y="853"/>
                  <a:pt x="248" y="768"/>
                </a:cubicBezTo>
                <a:cubicBezTo>
                  <a:pt x="206" y="684"/>
                  <a:pt x="214" y="661"/>
                  <a:pt x="256" y="576"/>
                </a:cubicBezTo>
                <a:cubicBezTo>
                  <a:pt x="257" y="572"/>
                  <a:pt x="268" y="512"/>
                  <a:pt x="272" y="504"/>
                </a:cubicBezTo>
                <a:cubicBezTo>
                  <a:pt x="334" y="379"/>
                  <a:pt x="298" y="482"/>
                  <a:pt x="320" y="416"/>
                </a:cubicBezTo>
                <a:cubicBezTo>
                  <a:pt x="304" y="350"/>
                  <a:pt x="272" y="371"/>
                  <a:pt x="216" y="352"/>
                </a:cubicBezTo>
                <a:cubicBezTo>
                  <a:pt x="171" y="357"/>
                  <a:pt x="125" y="359"/>
                  <a:pt x="80" y="368"/>
                </a:cubicBezTo>
                <a:cubicBezTo>
                  <a:pt x="34" y="377"/>
                  <a:pt x="12" y="468"/>
                  <a:pt x="0" y="504"/>
                </a:cubicBezTo>
                <a:cubicBezTo>
                  <a:pt x="3" y="536"/>
                  <a:pt x="0" y="569"/>
                  <a:pt x="8" y="600"/>
                </a:cubicBezTo>
                <a:cubicBezTo>
                  <a:pt x="21" y="650"/>
                  <a:pt x="145" y="666"/>
                  <a:pt x="184" y="672"/>
                </a:cubicBezTo>
                <a:cubicBezTo>
                  <a:pt x="577" y="660"/>
                  <a:pt x="357" y="689"/>
                  <a:pt x="504" y="640"/>
                </a:cubicBezTo>
                <a:cubicBezTo>
                  <a:pt x="534" y="610"/>
                  <a:pt x="555" y="581"/>
                  <a:pt x="520" y="536"/>
                </a:cubicBezTo>
                <a:cubicBezTo>
                  <a:pt x="504" y="515"/>
                  <a:pt x="456" y="488"/>
                  <a:pt x="456" y="488"/>
                </a:cubicBezTo>
                <a:cubicBezTo>
                  <a:pt x="427" y="491"/>
                  <a:pt x="396" y="488"/>
                  <a:pt x="368" y="496"/>
                </a:cubicBezTo>
                <a:cubicBezTo>
                  <a:pt x="341" y="503"/>
                  <a:pt x="304" y="576"/>
                  <a:pt x="288" y="600"/>
                </a:cubicBezTo>
                <a:cubicBezTo>
                  <a:pt x="283" y="627"/>
                  <a:pt x="277" y="653"/>
                  <a:pt x="272" y="680"/>
                </a:cubicBezTo>
                <a:cubicBezTo>
                  <a:pt x="269" y="693"/>
                  <a:pt x="276" y="707"/>
                  <a:pt x="280" y="720"/>
                </a:cubicBezTo>
                <a:cubicBezTo>
                  <a:pt x="306" y="798"/>
                  <a:pt x="372" y="817"/>
                  <a:pt x="440" y="840"/>
                </a:cubicBezTo>
                <a:cubicBezTo>
                  <a:pt x="633" y="831"/>
                  <a:pt x="589" y="853"/>
                  <a:pt x="704" y="776"/>
                </a:cubicBezTo>
                <a:cubicBezTo>
                  <a:pt x="714" y="746"/>
                  <a:pt x="728" y="712"/>
                  <a:pt x="728" y="680"/>
                </a:cubicBezTo>
                <a:cubicBezTo>
                  <a:pt x="728" y="624"/>
                  <a:pt x="649" y="602"/>
                  <a:pt x="608" y="592"/>
                </a:cubicBezTo>
                <a:cubicBezTo>
                  <a:pt x="574" y="615"/>
                  <a:pt x="567" y="642"/>
                  <a:pt x="552" y="680"/>
                </a:cubicBezTo>
                <a:cubicBezTo>
                  <a:pt x="547" y="710"/>
                  <a:pt x="536" y="746"/>
                  <a:pt x="552" y="776"/>
                </a:cubicBezTo>
                <a:cubicBezTo>
                  <a:pt x="558" y="788"/>
                  <a:pt x="575" y="791"/>
                  <a:pt x="584" y="800"/>
                </a:cubicBezTo>
                <a:cubicBezTo>
                  <a:pt x="591" y="807"/>
                  <a:pt x="593" y="818"/>
                  <a:pt x="600" y="824"/>
                </a:cubicBezTo>
                <a:cubicBezTo>
                  <a:pt x="645" y="862"/>
                  <a:pt x="705" y="874"/>
                  <a:pt x="760" y="888"/>
                </a:cubicBezTo>
                <a:cubicBezTo>
                  <a:pt x="915" y="880"/>
                  <a:pt x="944" y="903"/>
                  <a:pt x="1008" y="776"/>
                </a:cubicBezTo>
                <a:cubicBezTo>
                  <a:pt x="1006" y="744"/>
                  <a:pt x="1008" y="662"/>
                  <a:pt x="984" y="624"/>
                </a:cubicBezTo>
                <a:cubicBezTo>
                  <a:pt x="937" y="549"/>
                  <a:pt x="860" y="485"/>
                  <a:pt x="792" y="432"/>
                </a:cubicBezTo>
                <a:cubicBezTo>
                  <a:pt x="773" y="417"/>
                  <a:pt x="744" y="422"/>
                  <a:pt x="720" y="416"/>
                </a:cubicBezTo>
                <a:cubicBezTo>
                  <a:pt x="664" y="427"/>
                  <a:pt x="678" y="434"/>
                  <a:pt x="640" y="472"/>
                </a:cubicBezTo>
                <a:cubicBezTo>
                  <a:pt x="616" y="545"/>
                  <a:pt x="656" y="431"/>
                  <a:pt x="608" y="528"/>
                </a:cubicBezTo>
                <a:cubicBezTo>
                  <a:pt x="593" y="558"/>
                  <a:pt x="584" y="599"/>
                  <a:pt x="576" y="632"/>
                </a:cubicBezTo>
                <a:cubicBezTo>
                  <a:pt x="579" y="648"/>
                  <a:pt x="571" y="671"/>
                  <a:pt x="584" y="680"/>
                </a:cubicBezTo>
                <a:cubicBezTo>
                  <a:pt x="597" y="689"/>
                  <a:pt x="617" y="677"/>
                  <a:pt x="632" y="672"/>
                </a:cubicBezTo>
                <a:cubicBezTo>
                  <a:pt x="680" y="656"/>
                  <a:pt x="714" y="600"/>
                  <a:pt x="744" y="560"/>
                </a:cubicBezTo>
                <a:cubicBezTo>
                  <a:pt x="754" y="511"/>
                  <a:pt x="759" y="507"/>
                  <a:pt x="744" y="448"/>
                </a:cubicBezTo>
                <a:cubicBezTo>
                  <a:pt x="726" y="375"/>
                  <a:pt x="613" y="348"/>
                  <a:pt x="552" y="328"/>
                </a:cubicBezTo>
                <a:cubicBezTo>
                  <a:pt x="460" y="336"/>
                  <a:pt x="434" y="334"/>
                  <a:pt x="384" y="408"/>
                </a:cubicBezTo>
                <a:cubicBezTo>
                  <a:pt x="372" y="466"/>
                  <a:pt x="364" y="570"/>
                  <a:pt x="416" y="616"/>
                </a:cubicBezTo>
                <a:cubicBezTo>
                  <a:pt x="430" y="629"/>
                  <a:pt x="447" y="639"/>
                  <a:pt x="464" y="648"/>
                </a:cubicBezTo>
                <a:cubicBezTo>
                  <a:pt x="479" y="656"/>
                  <a:pt x="512" y="664"/>
                  <a:pt x="512" y="664"/>
                </a:cubicBezTo>
                <a:cubicBezTo>
                  <a:pt x="555" y="642"/>
                  <a:pt x="558" y="620"/>
                  <a:pt x="576" y="576"/>
                </a:cubicBezTo>
                <a:cubicBezTo>
                  <a:pt x="579" y="560"/>
                  <a:pt x="587" y="506"/>
                  <a:pt x="592" y="488"/>
                </a:cubicBezTo>
                <a:cubicBezTo>
                  <a:pt x="596" y="472"/>
                  <a:pt x="608" y="440"/>
                  <a:pt x="608" y="440"/>
                </a:cubicBezTo>
                <a:cubicBezTo>
                  <a:pt x="618" y="328"/>
                  <a:pt x="601" y="332"/>
                  <a:pt x="688" y="384"/>
                </a:cubicBezTo>
                <a:cubicBezTo>
                  <a:pt x="715" y="425"/>
                  <a:pt x="716" y="446"/>
                  <a:pt x="688" y="488"/>
                </a:cubicBezTo>
                <a:cubicBezTo>
                  <a:pt x="672" y="486"/>
                  <a:pt x="604" y="492"/>
                  <a:pt x="584" y="464"/>
                </a:cubicBezTo>
                <a:cubicBezTo>
                  <a:pt x="570" y="444"/>
                  <a:pt x="552" y="400"/>
                  <a:pt x="552" y="400"/>
                </a:cubicBezTo>
                <a:cubicBezTo>
                  <a:pt x="566" y="332"/>
                  <a:pt x="578" y="334"/>
                  <a:pt x="624" y="288"/>
                </a:cubicBezTo>
                <a:cubicBezTo>
                  <a:pt x="659" y="253"/>
                  <a:pt x="685" y="211"/>
                  <a:pt x="728" y="184"/>
                </a:cubicBezTo>
                <a:cubicBezTo>
                  <a:pt x="735" y="180"/>
                  <a:pt x="744" y="180"/>
                  <a:pt x="752" y="176"/>
                </a:cubicBezTo>
                <a:cubicBezTo>
                  <a:pt x="761" y="172"/>
                  <a:pt x="768" y="165"/>
                  <a:pt x="776" y="160"/>
                </a:cubicBezTo>
                <a:cubicBezTo>
                  <a:pt x="797" y="163"/>
                  <a:pt x="820" y="160"/>
                  <a:pt x="840" y="168"/>
                </a:cubicBezTo>
                <a:cubicBezTo>
                  <a:pt x="890" y="188"/>
                  <a:pt x="836" y="286"/>
                  <a:pt x="816" y="312"/>
                </a:cubicBezTo>
                <a:cubicBezTo>
                  <a:pt x="810" y="331"/>
                  <a:pt x="810" y="348"/>
                  <a:pt x="784" y="352"/>
                </a:cubicBezTo>
                <a:cubicBezTo>
                  <a:pt x="776" y="353"/>
                  <a:pt x="768" y="347"/>
                  <a:pt x="760" y="344"/>
                </a:cubicBezTo>
                <a:cubicBezTo>
                  <a:pt x="738" y="334"/>
                  <a:pt x="717" y="323"/>
                  <a:pt x="696" y="312"/>
                </a:cubicBezTo>
                <a:cubicBezTo>
                  <a:pt x="665" y="297"/>
                  <a:pt x="632" y="291"/>
                  <a:pt x="600" y="280"/>
                </a:cubicBezTo>
                <a:cubicBezTo>
                  <a:pt x="521" y="287"/>
                  <a:pt x="499" y="268"/>
                  <a:pt x="456" y="336"/>
                </a:cubicBezTo>
                <a:cubicBezTo>
                  <a:pt x="443" y="357"/>
                  <a:pt x="416" y="400"/>
                  <a:pt x="416" y="400"/>
                </a:cubicBezTo>
                <a:cubicBezTo>
                  <a:pt x="406" y="441"/>
                  <a:pt x="380" y="458"/>
                  <a:pt x="400" y="504"/>
                </a:cubicBezTo>
                <a:cubicBezTo>
                  <a:pt x="405" y="514"/>
                  <a:pt x="424" y="517"/>
                  <a:pt x="424" y="528"/>
                </a:cubicBezTo>
                <a:cubicBezTo>
                  <a:pt x="424" y="538"/>
                  <a:pt x="409" y="516"/>
                  <a:pt x="400" y="512"/>
                </a:cubicBezTo>
                <a:cubicBezTo>
                  <a:pt x="390" y="508"/>
                  <a:pt x="379" y="507"/>
                  <a:pt x="368" y="504"/>
                </a:cubicBezTo>
                <a:cubicBezTo>
                  <a:pt x="293" y="454"/>
                  <a:pt x="350" y="483"/>
                  <a:pt x="280" y="464"/>
                </a:cubicBezTo>
                <a:cubicBezTo>
                  <a:pt x="264" y="460"/>
                  <a:pt x="232" y="448"/>
                  <a:pt x="232" y="448"/>
                </a:cubicBezTo>
                <a:cubicBezTo>
                  <a:pt x="203" y="451"/>
                  <a:pt x="169" y="440"/>
                  <a:pt x="144" y="456"/>
                </a:cubicBezTo>
                <a:cubicBezTo>
                  <a:pt x="132" y="464"/>
                  <a:pt x="153" y="483"/>
                  <a:pt x="160" y="496"/>
                </a:cubicBezTo>
                <a:cubicBezTo>
                  <a:pt x="190" y="549"/>
                  <a:pt x="239" y="570"/>
                  <a:pt x="288" y="600"/>
                </a:cubicBezTo>
                <a:cubicBezTo>
                  <a:pt x="328" y="595"/>
                  <a:pt x="369" y="594"/>
                  <a:pt x="408" y="584"/>
                </a:cubicBezTo>
                <a:cubicBezTo>
                  <a:pt x="451" y="573"/>
                  <a:pt x="464" y="555"/>
                  <a:pt x="496" y="536"/>
                </a:cubicBezTo>
                <a:cubicBezTo>
                  <a:pt x="548" y="505"/>
                  <a:pt x="603" y="477"/>
                  <a:pt x="656" y="448"/>
                </a:cubicBezTo>
                <a:cubicBezTo>
                  <a:pt x="669" y="441"/>
                  <a:pt x="683" y="438"/>
                  <a:pt x="696" y="432"/>
                </a:cubicBezTo>
                <a:cubicBezTo>
                  <a:pt x="717" y="422"/>
                  <a:pt x="731" y="401"/>
                  <a:pt x="752" y="392"/>
                </a:cubicBezTo>
                <a:cubicBezTo>
                  <a:pt x="772" y="384"/>
                  <a:pt x="816" y="376"/>
                  <a:pt x="816" y="376"/>
                </a:cubicBezTo>
                <a:cubicBezTo>
                  <a:pt x="829" y="381"/>
                  <a:pt x="847" y="381"/>
                  <a:pt x="856" y="392"/>
                </a:cubicBezTo>
                <a:cubicBezTo>
                  <a:pt x="867" y="405"/>
                  <a:pt x="867" y="424"/>
                  <a:pt x="872" y="440"/>
                </a:cubicBezTo>
                <a:cubicBezTo>
                  <a:pt x="875" y="448"/>
                  <a:pt x="880" y="464"/>
                  <a:pt x="880" y="464"/>
                </a:cubicBezTo>
                <a:cubicBezTo>
                  <a:pt x="885" y="509"/>
                  <a:pt x="896" y="542"/>
                  <a:pt x="880" y="584"/>
                </a:cubicBezTo>
                <a:cubicBezTo>
                  <a:pt x="854" y="654"/>
                  <a:pt x="756" y="709"/>
                  <a:pt x="688" y="720"/>
                </a:cubicBezTo>
                <a:cubicBezTo>
                  <a:pt x="659" y="717"/>
                  <a:pt x="628" y="720"/>
                  <a:pt x="600" y="712"/>
                </a:cubicBezTo>
                <a:cubicBezTo>
                  <a:pt x="570" y="704"/>
                  <a:pt x="540" y="654"/>
                  <a:pt x="520" y="632"/>
                </a:cubicBezTo>
                <a:cubicBezTo>
                  <a:pt x="489" y="596"/>
                  <a:pt x="450" y="567"/>
                  <a:pt x="424" y="528"/>
                </a:cubicBezTo>
                <a:cubicBezTo>
                  <a:pt x="399" y="490"/>
                  <a:pt x="374" y="458"/>
                  <a:pt x="336" y="432"/>
                </a:cubicBezTo>
                <a:cubicBezTo>
                  <a:pt x="307" y="435"/>
                  <a:pt x="277" y="433"/>
                  <a:pt x="248" y="440"/>
                </a:cubicBezTo>
                <a:cubicBezTo>
                  <a:pt x="199" y="452"/>
                  <a:pt x="169" y="504"/>
                  <a:pt x="120" y="520"/>
                </a:cubicBezTo>
                <a:cubicBezTo>
                  <a:pt x="87" y="553"/>
                  <a:pt x="52" y="579"/>
                  <a:pt x="24" y="616"/>
                </a:cubicBezTo>
                <a:cubicBezTo>
                  <a:pt x="47" y="686"/>
                  <a:pt x="79" y="717"/>
                  <a:pt x="136" y="760"/>
                </a:cubicBezTo>
                <a:cubicBezTo>
                  <a:pt x="179" y="757"/>
                  <a:pt x="222" y="761"/>
                  <a:pt x="264" y="752"/>
                </a:cubicBezTo>
                <a:cubicBezTo>
                  <a:pt x="294" y="745"/>
                  <a:pt x="316" y="718"/>
                  <a:pt x="344" y="704"/>
                </a:cubicBezTo>
                <a:cubicBezTo>
                  <a:pt x="349" y="693"/>
                  <a:pt x="353" y="682"/>
                  <a:pt x="360" y="672"/>
                </a:cubicBezTo>
                <a:cubicBezTo>
                  <a:pt x="367" y="663"/>
                  <a:pt x="378" y="658"/>
                  <a:pt x="384" y="648"/>
                </a:cubicBezTo>
                <a:cubicBezTo>
                  <a:pt x="395" y="629"/>
                  <a:pt x="417" y="556"/>
                  <a:pt x="424" y="536"/>
                </a:cubicBezTo>
                <a:cubicBezTo>
                  <a:pt x="430" y="518"/>
                  <a:pt x="425" y="492"/>
                  <a:pt x="440" y="480"/>
                </a:cubicBezTo>
                <a:cubicBezTo>
                  <a:pt x="449" y="473"/>
                  <a:pt x="461" y="475"/>
                  <a:pt x="472" y="472"/>
                </a:cubicBezTo>
                <a:cubicBezTo>
                  <a:pt x="501" y="479"/>
                  <a:pt x="509" y="474"/>
                  <a:pt x="520" y="504"/>
                </a:cubicBezTo>
                <a:cubicBezTo>
                  <a:pt x="528" y="525"/>
                  <a:pt x="536" y="568"/>
                  <a:pt x="536" y="568"/>
                </a:cubicBezTo>
                <a:cubicBezTo>
                  <a:pt x="525" y="612"/>
                  <a:pt x="512" y="628"/>
                  <a:pt x="472" y="648"/>
                </a:cubicBezTo>
                <a:cubicBezTo>
                  <a:pt x="469" y="656"/>
                  <a:pt x="470" y="666"/>
                  <a:pt x="464" y="672"/>
                </a:cubicBezTo>
                <a:cubicBezTo>
                  <a:pt x="455" y="681"/>
                  <a:pt x="380" y="707"/>
                  <a:pt x="368" y="712"/>
                </a:cubicBezTo>
                <a:cubicBezTo>
                  <a:pt x="339" y="709"/>
                  <a:pt x="309" y="708"/>
                  <a:pt x="280" y="704"/>
                </a:cubicBezTo>
                <a:cubicBezTo>
                  <a:pt x="272" y="703"/>
                  <a:pt x="264" y="692"/>
                  <a:pt x="256" y="696"/>
                </a:cubicBezTo>
                <a:cubicBezTo>
                  <a:pt x="248" y="700"/>
                  <a:pt x="251" y="712"/>
                  <a:pt x="248" y="720"/>
                </a:cubicBezTo>
                <a:cubicBezTo>
                  <a:pt x="329" y="760"/>
                  <a:pt x="293" y="753"/>
                  <a:pt x="424" y="744"/>
                </a:cubicBezTo>
                <a:cubicBezTo>
                  <a:pt x="483" y="709"/>
                  <a:pt x="514" y="682"/>
                  <a:pt x="536" y="616"/>
                </a:cubicBezTo>
                <a:cubicBezTo>
                  <a:pt x="525" y="510"/>
                  <a:pt x="540" y="518"/>
                  <a:pt x="448" y="472"/>
                </a:cubicBezTo>
                <a:cubicBezTo>
                  <a:pt x="389" y="511"/>
                  <a:pt x="384" y="584"/>
                  <a:pt x="368" y="648"/>
                </a:cubicBezTo>
                <a:cubicBezTo>
                  <a:pt x="378" y="700"/>
                  <a:pt x="376" y="718"/>
                  <a:pt x="432" y="760"/>
                </a:cubicBezTo>
                <a:cubicBezTo>
                  <a:pt x="453" y="776"/>
                  <a:pt x="496" y="808"/>
                  <a:pt x="496" y="808"/>
                </a:cubicBezTo>
                <a:cubicBezTo>
                  <a:pt x="582" y="794"/>
                  <a:pt x="611" y="796"/>
                  <a:pt x="656" y="728"/>
                </a:cubicBezTo>
                <a:cubicBezTo>
                  <a:pt x="602" y="710"/>
                  <a:pt x="601" y="759"/>
                  <a:pt x="568" y="792"/>
                </a:cubicBezTo>
                <a:cubicBezTo>
                  <a:pt x="562" y="809"/>
                  <a:pt x="546" y="822"/>
                  <a:pt x="544" y="840"/>
                </a:cubicBezTo>
                <a:cubicBezTo>
                  <a:pt x="537" y="900"/>
                  <a:pt x="616" y="946"/>
                  <a:pt x="656" y="976"/>
                </a:cubicBezTo>
                <a:cubicBezTo>
                  <a:pt x="803" y="961"/>
                  <a:pt x="805" y="991"/>
                  <a:pt x="856" y="888"/>
                </a:cubicBezTo>
                <a:cubicBezTo>
                  <a:pt x="851" y="835"/>
                  <a:pt x="849" y="781"/>
                  <a:pt x="840" y="728"/>
                </a:cubicBezTo>
                <a:cubicBezTo>
                  <a:pt x="836" y="706"/>
                  <a:pt x="811" y="681"/>
                  <a:pt x="800" y="664"/>
                </a:cubicBezTo>
                <a:cubicBezTo>
                  <a:pt x="772" y="619"/>
                  <a:pt x="758" y="582"/>
                  <a:pt x="712" y="552"/>
                </a:cubicBezTo>
                <a:cubicBezTo>
                  <a:pt x="687" y="515"/>
                  <a:pt x="675" y="509"/>
                  <a:pt x="768" y="536"/>
                </a:cubicBezTo>
                <a:cubicBezTo>
                  <a:pt x="802" y="546"/>
                  <a:pt x="835" y="581"/>
                  <a:pt x="864" y="600"/>
                </a:cubicBezTo>
                <a:cubicBezTo>
                  <a:pt x="886" y="637"/>
                  <a:pt x="901" y="674"/>
                  <a:pt x="920" y="712"/>
                </a:cubicBezTo>
                <a:cubicBezTo>
                  <a:pt x="900" y="794"/>
                  <a:pt x="831" y="749"/>
                  <a:pt x="768" y="728"/>
                </a:cubicBezTo>
                <a:cubicBezTo>
                  <a:pt x="740" y="686"/>
                  <a:pt x="695" y="658"/>
                  <a:pt x="664" y="616"/>
                </a:cubicBezTo>
                <a:cubicBezTo>
                  <a:pt x="661" y="608"/>
                  <a:pt x="652" y="600"/>
                  <a:pt x="656" y="592"/>
                </a:cubicBezTo>
                <a:cubicBezTo>
                  <a:pt x="674" y="556"/>
                  <a:pt x="770" y="549"/>
                  <a:pt x="808" y="544"/>
                </a:cubicBezTo>
                <a:cubicBezTo>
                  <a:pt x="653" y="467"/>
                  <a:pt x="493" y="365"/>
                  <a:pt x="320" y="336"/>
                </a:cubicBezTo>
                <a:cubicBezTo>
                  <a:pt x="296" y="320"/>
                  <a:pt x="283" y="303"/>
                  <a:pt x="248" y="328"/>
                </a:cubicBezTo>
                <a:cubicBezTo>
                  <a:pt x="239" y="334"/>
                  <a:pt x="243" y="350"/>
                  <a:pt x="240" y="360"/>
                </a:cubicBezTo>
                <a:cubicBezTo>
                  <a:pt x="223" y="410"/>
                  <a:pt x="217" y="462"/>
                  <a:pt x="200" y="512"/>
                </a:cubicBezTo>
                <a:cubicBezTo>
                  <a:pt x="224" y="595"/>
                  <a:pt x="236" y="594"/>
                  <a:pt x="312" y="624"/>
                </a:cubicBezTo>
                <a:cubicBezTo>
                  <a:pt x="349" y="621"/>
                  <a:pt x="387" y="623"/>
                  <a:pt x="424" y="616"/>
                </a:cubicBezTo>
                <a:cubicBezTo>
                  <a:pt x="496" y="602"/>
                  <a:pt x="551" y="543"/>
                  <a:pt x="624" y="528"/>
                </a:cubicBezTo>
                <a:cubicBezTo>
                  <a:pt x="683" y="439"/>
                  <a:pt x="583" y="584"/>
                  <a:pt x="672" y="480"/>
                </a:cubicBezTo>
                <a:cubicBezTo>
                  <a:pt x="693" y="456"/>
                  <a:pt x="698" y="413"/>
                  <a:pt x="704" y="384"/>
                </a:cubicBezTo>
                <a:cubicBezTo>
                  <a:pt x="704" y="382"/>
                  <a:pt x="695" y="309"/>
                  <a:pt x="688" y="296"/>
                </a:cubicBezTo>
                <a:cubicBezTo>
                  <a:pt x="682" y="286"/>
                  <a:pt x="671" y="281"/>
                  <a:pt x="664" y="272"/>
                </a:cubicBezTo>
                <a:cubicBezTo>
                  <a:pt x="593" y="187"/>
                  <a:pt x="553" y="159"/>
                  <a:pt x="440" y="136"/>
                </a:cubicBezTo>
                <a:cubicBezTo>
                  <a:pt x="382" y="143"/>
                  <a:pt x="362" y="138"/>
                  <a:pt x="344" y="192"/>
                </a:cubicBezTo>
                <a:cubicBezTo>
                  <a:pt x="350" y="312"/>
                  <a:pt x="316" y="347"/>
                  <a:pt x="408" y="384"/>
                </a:cubicBezTo>
                <a:cubicBezTo>
                  <a:pt x="440" y="379"/>
                  <a:pt x="474" y="380"/>
                  <a:pt x="504" y="368"/>
                </a:cubicBezTo>
                <a:cubicBezTo>
                  <a:pt x="512" y="365"/>
                  <a:pt x="512" y="352"/>
                  <a:pt x="512" y="344"/>
                </a:cubicBezTo>
                <a:cubicBezTo>
                  <a:pt x="512" y="300"/>
                  <a:pt x="489" y="278"/>
                  <a:pt x="464" y="248"/>
                </a:cubicBezTo>
                <a:cubicBezTo>
                  <a:pt x="392" y="162"/>
                  <a:pt x="305" y="128"/>
                  <a:pt x="208" y="80"/>
                </a:cubicBezTo>
                <a:cubicBezTo>
                  <a:pt x="211" y="107"/>
                  <a:pt x="211" y="134"/>
                  <a:pt x="216" y="160"/>
                </a:cubicBezTo>
                <a:cubicBezTo>
                  <a:pt x="225" y="205"/>
                  <a:pt x="256" y="222"/>
                  <a:pt x="280" y="256"/>
                </a:cubicBezTo>
                <a:cubicBezTo>
                  <a:pt x="300" y="284"/>
                  <a:pt x="316" y="316"/>
                  <a:pt x="336" y="344"/>
                </a:cubicBezTo>
                <a:cubicBezTo>
                  <a:pt x="374" y="397"/>
                  <a:pt x="427" y="435"/>
                  <a:pt x="472" y="480"/>
                </a:cubicBezTo>
                <a:cubicBezTo>
                  <a:pt x="489" y="430"/>
                  <a:pt x="460" y="436"/>
                  <a:pt x="432" y="408"/>
                </a:cubicBezTo>
                <a:cubicBezTo>
                  <a:pt x="402" y="378"/>
                  <a:pt x="387" y="350"/>
                  <a:pt x="344" y="336"/>
                </a:cubicBezTo>
                <a:cubicBezTo>
                  <a:pt x="339" y="328"/>
                  <a:pt x="337" y="316"/>
                  <a:pt x="328" y="312"/>
                </a:cubicBezTo>
                <a:cubicBezTo>
                  <a:pt x="308" y="302"/>
                  <a:pt x="264" y="296"/>
                  <a:pt x="264" y="296"/>
                </a:cubicBezTo>
                <a:cubicBezTo>
                  <a:pt x="267" y="320"/>
                  <a:pt x="266" y="345"/>
                  <a:pt x="272" y="368"/>
                </a:cubicBezTo>
                <a:cubicBezTo>
                  <a:pt x="286" y="424"/>
                  <a:pt x="347" y="478"/>
                  <a:pt x="384" y="520"/>
                </a:cubicBezTo>
                <a:cubicBezTo>
                  <a:pt x="472" y="620"/>
                  <a:pt x="574" y="670"/>
                  <a:pt x="704" y="696"/>
                </a:cubicBezTo>
                <a:cubicBezTo>
                  <a:pt x="723" y="693"/>
                  <a:pt x="745" y="699"/>
                  <a:pt x="760" y="688"/>
                </a:cubicBezTo>
                <a:cubicBezTo>
                  <a:pt x="792" y="664"/>
                  <a:pt x="755" y="631"/>
                  <a:pt x="744" y="616"/>
                </a:cubicBezTo>
                <a:cubicBezTo>
                  <a:pt x="728" y="569"/>
                  <a:pt x="748" y="612"/>
                  <a:pt x="712" y="576"/>
                </a:cubicBezTo>
                <a:cubicBezTo>
                  <a:pt x="703" y="567"/>
                  <a:pt x="697" y="553"/>
                  <a:pt x="688" y="544"/>
                </a:cubicBezTo>
                <a:cubicBezTo>
                  <a:pt x="665" y="521"/>
                  <a:pt x="629" y="503"/>
                  <a:pt x="600" y="488"/>
                </a:cubicBezTo>
                <a:cubicBezTo>
                  <a:pt x="654" y="397"/>
                  <a:pt x="738" y="333"/>
                  <a:pt x="800" y="248"/>
                </a:cubicBezTo>
                <a:cubicBezTo>
                  <a:pt x="852" y="176"/>
                  <a:pt x="815" y="226"/>
                  <a:pt x="848" y="168"/>
                </a:cubicBezTo>
                <a:cubicBezTo>
                  <a:pt x="853" y="160"/>
                  <a:pt x="868" y="153"/>
                  <a:pt x="864" y="144"/>
                </a:cubicBezTo>
                <a:cubicBezTo>
                  <a:pt x="860" y="136"/>
                  <a:pt x="848" y="149"/>
                  <a:pt x="840" y="152"/>
                </a:cubicBezTo>
                <a:cubicBezTo>
                  <a:pt x="808" y="206"/>
                  <a:pt x="771" y="245"/>
                  <a:pt x="728" y="288"/>
                </a:cubicBezTo>
                <a:cubicBezTo>
                  <a:pt x="698" y="318"/>
                  <a:pt x="683" y="348"/>
                  <a:pt x="648" y="376"/>
                </a:cubicBezTo>
                <a:cubicBezTo>
                  <a:pt x="629" y="432"/>
                  <a:pt x="657" y="367"/>
                  <a:pt x="608" y="416"/>
                </a:cubicBezTo>
                <a:cubicBezTo>
                  <a:pt x="602" y="422"/>
                  <a:pt x="592" y="439"/>
                  <a:pt x="600" y="440"/>
                </a:cubicBezTo>
                <a:cubicBezTo>
                  <a:pt x="638" y="444"/>
                  <a:pt x="757" y="406"/>
                  <a:pt x="800" y="392"/>
                </a:cubicBezTo>
                <a:cubicBezTo>
                  <a:pt x="835" y="395"/>
                  <a:pt x="871" y="390"/>
                  <a:pt x="904" y="400"/>
                </a:cubicBezTo>
                <a:cubicBezTo>
                  <a:pt x="913" y="403"/>
                  <a:pt x="888" y="411"/>
                  <a:pt x="880" y="416"/>
                </a:cubicBezTo>
                <a:cubicBezTo>
                  <a:pt x="861" y="427"/>
                  <a:pt x="843" y="438"/>
                  <a:pt x="824" y="448"/>
                </a:cubicBezTo>
                <a:cubicBezTo>
                  <a:pt x="795" y="462"/>
                  <a:pt x="765" y="474"/>
                  <a:pt x="736" y="488"/>
                </a:cubicBezTo>
                <a:cubicBezTo>
                  <a:pt x="626" y="543"/>
                  <a:pt x="730" y="506"/>
                  <a:pt x="664" y="528"/>
                </a:cubicBezTo>
                <a:cubicBezTo>
                  <a:pt x="634" y="551"/>
                  <a:pt x="607" y="556"/>
                  <a:pt x="576" y="576"/>
                </a:cubicBezTo>
                <a:cubicBezTo>
                  <a:pt x="609" y="598"/>
                  <a:pt x="643" y="628"/>
                  <a:pt x="680" y="640"/>
                </a:cubicBezTo>
                <a:cubicBezTo>
                  <a:pt x="691" y="648"/>
                  <a:pt x="700" y="657"/>
                  <a:pt x="712" y="664"/>
                </a:cubicBezTo>
                <a:cubicBezTo>
                  <a:pt x="719" y="668"/>
                  <a:pt x="740" y="680"/>
                  <a:pt x="736" y="672"/>
                </a:cubicBezTo>
                <a:cubicBezTo>
                  <a:pt x="729" y="659"/>
                  <a:pt x="653" y="602"/>
                  <a:pt x="640" y="592"/>
                </a:cubicBezTo>
                <a:cubicBezTo>
                  <a:pt x="577" y="543"/>
                  <a:pt x="525" y="473"/>
                  <a:pt x="456" y="432"/>
                </a:cubicBezTo>
                <a:cubicBezTo>
                  <a:pt x="428" y="415"/>
                  <a:pt x="347" y="360"/>
                  <a:pt x="336" y="328"/>
                </a:cubicBezTo>
                <a:cubicBezTo>
                  <a:pt x="334" y="323"/>
                  <a:pt x="347" y="328"/>
                  <a:pt x="352" y="3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19467" name="Text Box 17"/>
          <p:cNvSpPr txBox="1">
            <a:spLocks noChangeArrowheads="1"/>
          </p:cNvSpPr>
          <p:nvPr/>
        </p:nvSpPr>
        <p:spPr bwMode="auto">
          <a:xfrm>
            <a:off x="2876538" y="3987800"/>
            <a:ext cx="1293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  <a:ea typeface="ＭＳ Ｐゴシック" pitchFamily="-105" charset="-128"/>
              </a:rPr>
              <a:t>blockage</a:t>
            </a:r>
          </a:p>
        </p:txBody>
      </p:sp>
      <p:sp>
        <p:nvSpPr>
          <p:cNvPr id="28691" name="Text Box 21"/>
          <p:cNvSpPr txBox="1">
            <a:spLocks noChangeArrowheads="1"/>
          </p:cNvSpPr>
          <p:nvPr/>
        </p:nvSpPr>
        <p:spPr bwMode="auto">
          <a:xfrm>
            <a:off x="4488248" y="4000504"/>
            <a:ext cx="22268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 dirty="0">
                <a:ea typeface="ＭＳ Ｐゴシック" pitchFamily="-105" charset="-128"/>
              </a:rPr>
              <a:t>turf squabbles</a:t>
            </a:r>
          </a:p>
        </p:txBody>
      </p:sp>
      <p:sp>
        <p:nvSpPr>
          <p:cNvPr id="28692" name="Text Box 22"/>
          <p:cNvSpPr txBox="1">
            <a:spLocks noChangeArrowheads="1"/>
          </p:cNvSpPr>
          <p:nvPr/>
        </p:nvSpPr>
        <p:spPr bwMode="auto">
          <a:xfrm>
            <a:off x="4005263" y="4782933"/>
            <a:ext cx="16466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>
                <a:ea typeface="ＭＳ Ｐゴシック" pitchFamily="-105" charset="-128"/>
              </a:rPr>
              <a:t>burnout</a:t>
            </a:r>
          </a:p>
        </p:txBody>
      </p:sp>
      <p:sp>
        <p:nvSpPr>
          <p:cNvPr id="28694" name="Text Box 24"/>
          <p:cNvSpPr txBox="1">
            <a:spLocks noChangeArrowheads="1"/>
          </p:cNvSpPr>
          <p:nvPr/>
        </p:nvSpPr>
        <p:spPr bwMode="auto">
          <a:xfrm>
            <a:off x="3563938" y="2779713"/>
            <a:ext cx="12191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>
                <a:ea typeface="ＭＳ Ｐゴシック" pitchFamily="-105" charset="-128"/>
              </a:rPr>
              <a:t>stress</a:t>
            </a:r>
          </a:p>
        </p:txBody>
      </p:sp>
      <p:sp>
        <p:nvSpPr>
          <p:cNvPr id="28695" name="Text Box 25"/>
          <p:cNvSpPr txBox="1">
            <a:spLocks noChangeArrowheads="1"/>
          </p:cNvSpPr>
          <p:nvPr/>
        </p:nvSpPr>
        <p:spPr bwMode="auto">
          <a:xfrm>
            <a:off x="4065588" y="2500306"/>
            <a:ext cx="30620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i="1" dirty="0">
                <a:ea typeface="ＭＳ Ｐゴシック" pitchFamily="-105" charset="-128"/>
              </a:rPr>
              <a:t>work-life imbalance</a:t>
            </a:r>
          </a:p>
        </p:txBody>
      </p:sp>
      <p:sp>
        <p:nvSpPr>
          <p:cNvPr id="28696" name="Text Box 26"/>
          <p:cNvSpPr txBox="1">
            <a:spLocks noChangeArrowheads="1"/>
          </p:cNvSpPr>
          <p:nvPr/>
        </p:nvSpPr>
        <p:spPr bwMode="auto">
          <a:xfrm>
            <a:off x="1571625" y="3286124"/>
            <a:ext cx="18004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>
                <a:ea typeface="ＭＳ Ｐゴシック" pitchFamily="-105" charset="-128"/>
              </a:rPr>
              <a:t>cynicism</a:t>
            </a:r>
          </a:p>
        </p:txBody>
      </p:sp>
      <p:sp>
        <p:nvSpPr>
          <p:cNvPr id="28697" name="Text Box 27"/>
          <p:cNvSpPr txBox="1">
            <a:spLocks noChangeArrowheads="1"/>
          </p:cNvSpPr>
          <p:nvPr/>
        </p:nvSpPr>
        <p:spPr bwMode="auto">
          <a:xfrm>
            <a:off x="1785938" y="4579938"/>
            <a:ext cx="11753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0" i="1">
                <a:ea typeface="ＭＳ Ｐゴシック" pitchFamily="-105" charset="-128"/>
              </a:rPr>
              <a:t>fear</a:t>
            </a:r>
          </a:p>
        </p:txBody>
      </p:sp>
      <p:sp>
        <p:nvSpPr>
          <p:cNvPr id="28698" name="Rectangle 28"/>
          <p:cNvSpPr>
            <a:spLocks noChangeArrowheads="1"/>
          </p:cNvSpPr>
          <p:nvPr/>
        </p:nvSpPr>
        <p:spPr bwMode="auto">
          <a:xfrm>
            <a:off x="3996890" y="5324789"/>
            <a:ext cx="37898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2400" i="1" dirty="0">
                <a:ea typeface="ＭＳ Ｐゴシック" pitchFamily="-105" charset="-128"/>
              </a:rPr>
              <a:t>unsustainable work practices</a:t>
            </a:r>
          </a:p>
        </p:txBody>
      </p:sp>
      <p:sp>
        <p:nvSpPr>
          <p:cNvPr id="28701" name="Text Box 25"/>
          <p:cNvSpPr txBox="1">
            <a:spLocks noChangeArrowheads="1"/>
          </p:cNvSpPr>
          <p:nvPr/>
        </p:nvSpPr>
        <p:spPr bwMode="auto">
          <a:xfrm>
            <a:off x="2484438" y="4508500"/>
            <a:ext cx="156324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800" i="1">
                <a:ea typeface="ＭＳ Ｐゴシック" pitchFamily="-105" charset="-128"/>
              </a:rPr>
              <a:t>gfc</a:t>
            </a:r>
          </a:p>
        </p:txBody>
      </p:sp>
      <p:sp>
        <p:nvSpPr>
          <p:cNvPr id="19478" name="Text Box 3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 dirty="0" err="1">
                <a:solidFill>
                  <a:srgbClr val="FF6600"/>
                </a:solidFill>
                <a:ea typeface="ＭＳ Ｐゴシック" pitchFamily="-105" charset="-128"/>
              </a:rPr>
              <a:t>amazingness</a:t>
            </a:r>
            <a:endParaRPr lang="en-US" sz="6000" b="0" dirty="0">
              <a:solidFill>
                <a:srgbClr val="FF6600"/>
              </a:solidFill>
              <a:ea typeface="ＭＳ Ｐゴシック" pitchFamily="-105" charset="-128"/>
            </a:endParaRPr>
          </a:p>
        </p:txBody>
      </p:sp>
      <p:sp>
        <p:nvSpPr>
          <p:cNvPr id="19479" name="Freeform 5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19480" name="Oval 6"/>
          <p:cNvSpPr>
            <a:spLocks noChangeArrowheads="1"/>
          </p:cNvSpPr>
          <p:nvPr/>
        </p:nvSpPr>
        <p:spPr bwMode="auto">
          <a:xfrm>
            <a:off x="7235825" y="476250"/>
            <a:ext cx="649288" cy="647700"/>
          </a:xfrm>
          <a:prstGeom prst="ellipse">
            <a:avLst/>
          </a:prstGeom>
          <a:solidFill>
            <a:srgbClr val="FFFF00"/>
          </a:solidFill>
          <a:ln w="9525">
            <a:noFill/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AU" sz="2800">
              <a:ea typeface="ＭＳ Ｐゴシック" pitchFamily="-105" charset="-128"/>
            </a:endParaRPr>
          </a:p>
        </p:txBody>
      </p:sp>
      <p:sp>
        <p:nvSpPr>
          <p:cNvPr id="19481" name="Line 7"/>
          <p:cNvSpPr>
            <a:spLocks noChangeShapeType="1"/>
          </p:cNvSpPr>
          <p:nvPr/>
        </p:nvSpPr>
        <p:spPr bwMode="auto">
          <a:xfrm flipV="1">
            <a:off x="1514475" y="758825"/>
            <a:ext cx="6096000" cy="510540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 sz="2800"/>
          </a:p>
        </p:txBody>
      </p:sp>
      <p:sp>
        <p:nvSpPr>
          <p:cNvPr id="28689" name="Text Box 19"/>
          <p:cNvSpPr txBox="1">
            <a:spLocks noChangeArrowheads="1"/>
          </p:cNvSpPr>
          <p:nvPr/>
        </p:nvSpPr>
        <p:spPr bwMode="auto">
          <a:xfrm>
            <a:off x="1747539" y="2571744"/>
            <a:ext cx="19672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 dirty="0">
                <a:ea typeface="ＭＳ Ｐゴシック" pitchFamily="-105" charset="-128"/>
              </a:rPr>
              <a:t>losing talent</a:t>
            </a:r>
          </a:p>
        </p:txBody>
      </p:sp>
      <p:sp>
        <p:nvSpPr>
          <p:cNvPr id="28693" name="Text Box 23"/>
          <p:cNvSpPr txBox="1">
            <a:spLocks noChangeArrowheads="1"/>
          </p:cNvSpPr>
          <p:nvPr/>
        </p:nvSpPr>
        <p:spPr bwMode="auto">
          <a:xfrm>
            <a:off x="1476375" y="2857500"/>
            <a:ext cx="21868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i="1">
                <a:ea typeface="ＭＳ Ｐゴシック" pitchFamily="-105" charset="-128"/>
              </a:rPr>
              <a:t>shaky funding</a:t>
            </a:r>
          </a:p>
        </p:txBody>
      </p:sp>
      <p:sp>
        <p:nvSpPr>
          <p:cNvPr id="28699" name="Rectangle 29"/>
          <p:cNvSpPr>
            <a:spLocks noChangeArrowheads="1"/>
          </p:cNvSpPr>
          <p:nvPr/>
        </p:nvSpPr>
        <p:spPr bwMode="auto">
          <a:xfrm>
            <a:off x="2071670" y="2026499"/>
            <a:ext cx="21323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4800" b="0" i="1" dirty="0">
                <a:ea typeface="ＭＳ Ｐゴシック" pitchFamily="-105" charset="-128"/>
              </a:rPr>
              <a:t>backlog</a:t>
            </a:r>
          </a:p>
        </p:txBody>
      </p:sp>
      <p:sp>
        <p:nvSpPr>
          <p:cNvPr id="28700" name="Rectangle 30"/>
          <p:cNvSpPr>
            <a:spLocks noChangeArrowheads="1"/>
          </p:cNvSpPr>
          <p:nvPr/>
        </p:nvSpPr>
        <p:spPr bwMode="auto">
          <a:xfrm>
            <a:off x="4857752" y="2786058"/>
            <a:ext cx="24192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3200" b="1" i="1" dirty="0">
                <a:ea typeface="ＭＳ Ｐゴシック" pitchFamily="-105" charset="-128"/>
              </a:rPr>
              <a:t>buck-passing</a:t>
            </a:r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1475656" y="1190362"/>
            <a:ext cx="7237879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8800" i="1" dirty="0" smtClean="0">
                <a:solidFill>
                  <a:srgbClr val="5F5F5F"/>
                </a:solidFill>
                <a:ea typeface="ＭＳ Ｐゴシック" pitchFamily="-105" charset="-128"/>
              </a:rPr>
              <a:t>no time to think</a:t>
            </a:r>
            <a:endParaRPr lang="en-AU" sz="8800" i="1" dirty="0">
              <a:solidFill>
                <a:srgbClr val="5F5F5F"/>
              </a:solidFill>
              <a:ea typeface="ＭＳ Ｐゴシック" pitchFamily="-105" charset="-128"/>
            </a:endParaRP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6732240" y="3945250"/>
            <a:ext cx="16962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i="1" dirty="0" smtClean="0">
                <a:ea typeface="ＭＳ Ｐゴシック" pitchFamily="-105" charset="-128"/>
              </a:rPr>
              <a:t>politics</a:t>
            </a:r>
            <a:endParaRPr lang="en-US" sz="4000" i="1" dirty="0">
              <a:ea typeface="ＭＳ Ｐゴシック" pitchFamily="-105" charset="-128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447834" y="4726885"/>
            <a:ext cx="23006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 smtClean="0">
                <a:ea typeface="ＭＳ Ｐゴシック" pitchFamily="-105" charset="-128"/>
              </a:rPr>
              <a:t>poor image</a:t>
            </a:r>
            <a:endParaRPr lang="en-US" sz="3600" i="1" dirty="0">
              <a:ea typeface="ＭＳ Ｐゴシック" pitchFamily="-105" charset="-128"/>
            </a:endParaRP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4382785" y="2148622"/>
            <a:ext cx="45817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i="1" dirty="0" smtClean="0">
                <a:ea typeface="ＭＳ Ｐゴシック" pitchFamily="-105" charset="-128"/>
              </a:rPr>
              <a:t>everyone‘s an expert except us</a:t>
            </a:r>
            <a:endParaRPr lang="en-US" sz="2800" b="0" i="1" dirty="0">
              <a:ea typeface="ＭＳ Ｐゴシック" pitchFamily="-105" charset="-128"/>
            </a:endParaRP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0" grpId="0"/>
      <p:bldP spid="28681" grpId="0"/>
      <p:bldP spid="28682" grpId="0"/>
      <p:bldP spid="28683" grpId="0"/>
      <p:bldP spid="28684" grpId="0"/>
      <p:bldP spid="28685" grpId="0"/>
      <p:bldP spid="28691" grpId="0"/>
      <p:bldP spid="28692" grpId="0"/>
      <p:bldP spid="28694" grpId="0"/>
      <p:bldP spid="28695" grpId="0"/>
      <p:bldP spid="28696" grpId="0"/>
      <p:bldP spid="28697" grpId="0"/>
      <p:bldP spid="28698" grpId="0"/>
      <p:bldP spid="28701" grpId="0"/>
      <p:bldP spid="28689" grpId="0"/>
      <p:bldP spid="28693" grpId="0"/>
      <p:bldP spid="28699" grpId="0"/>
      <p:bldP spid="28700" grpId="0"/>
      <p:bldP spid="29" grpId="0"/>
      <p:bldP spid="30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786182" y="500067"/>
            <a:ext cx="3714776" cy="857231"/>
            <a:chOff x="1116013" y="3978297"/>
            <a:chExt cx="7343775" cy="2522537"/>
          </a:xfrm>
        </p:grpSpPr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1258888" y="3981471"/>
              <a:ext cx="7058025" cy="237648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" name="Picture 5" descr="innovation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contrast="6000"/>
            </a:blip>
            <a:srcRect t="53650" r="26718" b="29524"/>
            <a:stretch>
              <a:fillRect/>
            </a:stretch>
          </p:blipFill>
          <p:spPr bwMode="auto">
            <a:xfrm>
              <a:off x="1116013" y="3978297"/>
              <a:ext cx="7343775" cy="2522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34" name="AutoShape 2"/>
          <p:cNvSpPr>
            <a:spLocks noChangeArrowheads="1"/>
          </p:cNvSpPr>
          <p:nvPr/>
        </p:nvSpPr>
        <p:spPr bwMode="auto">
          <a:xfrm flipH="1">
            <a:off x="1476375" y="765175"/>
            <a:ext cx="6119813" cy="5111750"/>
          </a:xfrm>
          <a:prstGeom prst="rtTriangl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 rot="-5400000">
            <a:off x="-1139824" y="2832100"/>
            <a:ext cx="407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0">
                <a:solidFill>
                  <a:srgbClr val="FF6600"/>
                </a:solidFill>
              </a:rPr>
              <a:t>amazingness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 flipH="1">
            <a:off x="1514475" y="2276475"/>
            <a:ext cx="4248150" cy="3587750"/>
          </a:xfrm>
          <a:prstGeom prst="rtTriangle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 flipH="1">
            <a:off x="1476375" y="4292600"/>
            <a:ext cx="1943100" cy="1571625"/>
          </a:xfrm>
          <a:prstGeom prst="rtTriangle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AU" b="0"/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1474788" y="762000"/>
            <a:ext cx="6096000" cy="5105400"/>
          </a:xfrm>
          <a:custGeom>
            <a:avLst/>
            <a:gdLst>
              <a:gd name="T0" fmla="*/ 0 w 3840"/>
              <a:gd name="T1" fmla="*/ 0 h 3072"/>
              <a:gd name="T2" fmla="*/ 0 w 3840"/>
              <a:gd name="T3" fmla="*/ 2147483647 h 3072"/>
              <a:gd name="T4" fmla="*/ 2147483647 w 3840"/>
              <a:gd name="T5" fmla="*/ 2147483647 h 3072"/>
              <a:gd name="T6" fmla="*/ 0 60000 65536"/>
              <a:gd name="T7" fmla="*/ 0 60000 65536"/>
              <a:gd name="T8" fmla="*/ 0 60000 65536"/>
              <a:gd name="T9" fmla="*/ 0 w 3840"/>
              <a:gd name="T10" fmla="*/ 0 h 3072"/>
              <a:gd name="T11" fmla="*/ 3840 w 3840"/>
              <a:gd name="T12" fmla="*/ 3072 h 3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0" h="3072">
                <a:moveTo>
                  <a:pt x="0" y="0"/>
                </a:moveTo>
                <a:lnTo>
                  <a:pt x="0" y="3072"/>
                </a:lnTo>
                <a:lnTo>
                  <a:pt x="3840" y="307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 b="0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743200" y="3454400"/>
            <a:ext cx="1701800" cy="1749425"/>
            <a:chOff x="2743200" y="3454400"/>
            <a:chExt cx="1701800" cy="1749425"/>
          </a:xfrm>
        </p:grpSpPr>
        <p:sp>
          <p:nvSpPr>
            <p:cNvPr id="18444" name="Text Box 11"/>
            <p:cNvSpPr txBox="1">
              <a:spLocks noChangeArrowheads="1"/>
            </p:cNvSpPr>
            <p:nvPr/>
          </p:nvSpPr>
          <p:spPr bwMode="auto">
            <a:xfrm>
              <a:off x="3146425" y="3789363"/>
              <a:ext cx="488950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 b="0">
                  <a:ea typeface="ＭＳ Ｐゴシック" pitchFamily="-105" charset="-128"/>
                </a:rPr>
                <a:t>x</a:t>
              </a:r>
              <a:endParaRPr lang="en-AU" sz="4800" b="0">
                <a:ea typeface="ＭＳ Ｐゴシック" pitchFamily="-105" charset="-128"/>
              </a:endParaRPr>
            </a:p>
          </p:txBody>
        </p:sp>
        <p:sp>
          <p:nvSpPr>
            <p:cNvPr id="18445" name="Freeform 16"/>
            <p:cNvSpPr>
              <a:spLocks/>
            </p:cNvSpPr>
            <p:nvPr/>
          </p:nvSpPr>
          <p:spPr bwMode="auto">
            <a:xfrm>
              <a:off x="2743200" y="3454400"/>
              <a:ext cx="1701800" cy="1749425"/>
            </a:xfrm>
            <a:custGeom>
              <a:avLst/>
              <a:gdLst>
                <a:gd name="T0" fmla="*/ 2147483647 w 1072"/>
                <a:gd name="T1" fmla="*/ 2147483647 h 1102"/>
                <a:gd name="T2" fmla="*/ 2147483647 w 1072"/>
                <a:gd name="T3" fmla="*/ 2147483647 h 1102"/>
                <a:gd name="T4" fmla="*/ 2147483647 w 1072"/>
                <a:gd name="T5" fmla="*/ 2147483647 h 1102"/>
                <a:gd name="T6" fmla="*/ 2147483647 w 1072"/>
                <a:gd name="T7" fmla="*/ 2147483647 h 1102"/>
                <a:gd name="T8" fmla="*/ 2147483647 w 1072"/>
                <a:gd name="T9" fmla="*/ 2147483647 h 1102"/>
                <a:gd name="T10" fmla="*/ 2147483647 w 1072"/>
                <a:gd name="T11" fmla="*/ 2147483647 h 1102"/>
                <a:gd name="T12" fmla="*/ 2147483647 w 1072"/>
                <a:gd name="T13" fmla="*/ 2147483647 h 1102"/>
                <a:gd name="T14" fmla="*/ 2147483647 w 1072"/>
                <a:gd name="T15" fmla="*/ 2147483647 h 1102"/>
                <a:gd name="T16" fmla="*/ 2147483647 w 1072"/>
                <a:gd name="T17" fmla="*/ 2147483647 h 1102"/>
                <a:gd name="T18" fmla="*/ 2147483647 w 1072"/>
                <a:gd name="T19" fmla="*/ 2147483647 h 1102"/>
                <a:gd name="T20" fmla="*/ 2147483647 w 1072"/>
                <a:gd name="T21" fmla="*/ 2147483647 h 1102"/>
                <a:gd name="T22" fmla="*/ 2147483647 w 1072"/>
                <a:gd name="T23" fmla="*/ 2147483647 h 1102"/>
                <a:gd name="T24" fmla="*/ 2147483647 w 1072"/>
                <a:gd name="T25" fmla="*/ 2147483647 h 1102"/>
                <a:gd name="T26" fmla="*/ 2147483647 w 1072"/>
                <a:gd name="T27" fmla="*/ 2147483647 h 1102"/>
                <a:gd name="T28" fmla="*/ 2147483647 w 1072"/>
                <a:gd name="T29" fmla="*/ 0 h 1102"/>
                <a:gd name="T30" fmla="*/ 2147483647 w 1072"/>
                <a:gd name="T31" fmla="*/ 2147483647 h 1102"/>
                <a:gd name="T32" fmla="*/ 2147483647 w 1072"/>
                <a:gd name="T33" fmla="*/ 2147483647 h 1102"/>
                <a:gd name="T34" fmla="*/ 2147483647 w 1072"/>
                <a:gd name="T35" fmla="*/ 2147483647 h 1102"/>
                <a:gd name="T36" fmla="*/ 2147483647 w 1072"/>
                <a:gd name="T37" fmla="*/ 2147483647 h 1102"/>
                <a:gd name="T38" fmla="*/ 2147483647 w 1072"/>
                <a:gd name="T39" fmla="*/ 2147483647 h 1102"/>
                <a:gd name="T40" fmla="*/ 2147483647 w 1072"/>
                <a:gd name="T41" fmla="*/ 2147483647 h 1102"/>
                <a:gd name="T42" fmla="*/ 2147483647 w 1072"/>
                <a:gd name="T43" fmla="*/ 2147483647 h 1102"/>
                <a:gd name="T44" fmla="*/ 2147483647 w 1072"/>
                <a:gd name="T45" fmla="*/ 2147483647 h 1102"/>
                <a:gd name="T46" fmla="*/ 2147483647 w 1072"/>
                <a:gd name="T47" fmla="*/ 2147483647 h 1102"/>
                <a:gd name="T48" fmla="*/ 2147483647 w 1072"/>
                <a:gd name="T49" fmla="*/ 2147483647 h 1102"/>
                <a:gd name="T50" fmla="*/ 2147483647 w 1072"/>
                <a:gd name="T51" fmla="*/ 2147483647 h 1102"/>
                <a:gd name="T52" fmla="*/ 2147483647 w 1072"/>
                <a:gd name="T53" fmla="*/ 2147483647 h 1102"/>
                <a:gd name="T54" fmla="*/ 2147483647 w 1072"/>
                <a:gd name="T55" fmla="*/ 2147483647 h 1102"/>
                <a:gd name="T56" fmla="*/ 2147483647 w 1072"/>
                <a:gd name="T57" fmla="*/ 2147483647 h 1102"/>
                <a:gd name="T58" fmla="*/ 2147483647 w 1072"/>
                <a:gd name="T59" fmla="*/ 2147483647 h 1102"/>
                <a:gd name="T60" fmla="*/ 2147483647 w 1072"/>
                <a:gd name="T61" fmla="*/ 2147483647 h 1102"/>
                <a:gd name="T62" fmla="*/ 2147483647 w 1072"/>
                <a:gd name="T63" fmla="*/ 2147483647 h 1102"/>
                <a:gd name="T64" fmla="*/ 2147483647 w 1072"/>
                <a:gd name="T65" fmla="*/ 2147483647 h 1102"/>
                <a:gd name="T66" fmla="*/ 2147483647 w 1072"/>
                <a:gd name="T67" fmla="*/ 2147483647 h 1102"/>
                <a:gd name="T68" fmla="*/ 2147483647 w 1072"/>
                <a:gd name="T69" fmla="*/ 2147483647 h 1102"/>
                <a:gd name="T70" fmla="*/ 2147483647 w 1072"/>
                <a:gd name="T71" fmla="*/ 2147483647 h 1102"/>
                <a:gd name="T72" fmla="*/ 2147483647 w 1072"/>
                <a:gd name="T73" fmla="*/ 2147483647 h 1102"/>
                <a:gd name="T74" fmla="*/ 2147483647 w 1072"/>
                <a:gd name="T75" fmla="*/ 2147483647 h 1102"/>
                <a:gd name="T76" fmla="*/ 2147483647 w 1072"/>
                <a:gd name="T77" fmla="*/ 2147483647 h 1102"/>
                <a:gd name="T78" fmla="*/ 2147483647 w 1072"/>
                <a:gd name="T79" fmla="*/ 2147483647 h 1102"/>
                <a:gd name="T80" fmla="*/ 2147483647 w 1072"/>
                <a:gd name="T81" fmla="*/ 2147483647 h 1102"/>
                <a:gd name="T82" fmla="*/ 2147483647 w 1072"/>
                <a:gd name="T83" fmla="*/ 2147483647 h 1102"/>
                <a:gd name="T84" fmla="*/ 2147483647 w 1072"/>
                <a:gd name="T85" fmla="*/ 2147483647 h 1102"/>
                <a:gd name="T86" fmla="*/ 2147483647 w 1072"/>
                <a:gd name="T87" fmla="*/ 2147483647 h 1102"/>
                <a:gd name="T88" fmla="*/ 2147483647 w 1072"/>
                <a:gd name="T89" fmla="*/ 2147483647 h 1102"/>
                <a:gd name="T90" fmla="*/ 2147483647 w 1072"/>
                <a:gd name="T91" fmla="*/ 2147483647 h 1102"/>
                <a:gd name="T92" fmla="*/ 2147483647 w 1072"/>
                <a:gd name="T93" fmla="*/ 2147483647 h 1102"/>
                <a:gd name="T94" fmla="*/ 2147483647 w 1072"/>
                <a:gd name="T95" fmla="*/ 2147483647 h 1102"/>
                <a:gd name="T96" fmla="*/ 2147483647 w 1072"/>
                <a:gd name="T97" fmla="*/ 2147483647 h 1102"/>
                <a:gd name="T98" fmla="*/ 2147483647 w 1072"/>
                <a:gd name="T99" fmla="*/ 2147483647 h 1102"/>
                <a:gd name="T100" fmla="*/ 2147483647 w 1072"/>
                <a:gd name="T101" fmla="*/ 2147483647 h 1102"/>
                <a:gd name="T102" fmla="*/ 2147483647 w 1072"/>
                <a:gd name="T103" fmla="*/ 2147483647 h 1102"/>
                <a:gd name="T104" fmla="*/ 2147483647 w 1072"/>
                <a:gd name="T105" fmla="*/ 2147483647 h 1102"/>
                <a:gd name="T106" fmla="*/ 2147483647 w 1072"/>
                <a:gd name="T107" fmla="*/ 2147483647 h 1102"/>
                <a:gd name="T108" fmla="*/ 2147483647 w 1072"/>
                <a:gd name="T109" fmla="*/ 2147483647 h 1102"/>
                <a:gd name="T110" fmla="*/ 2147483647 w 1072"/>
                <a:gd name="T111" fmla="*/ 2147483647 h 1102"/>
                <a:gd name="T112" fmla="*/ 2147483647 w 1072"/>
                <a:gd name="T113" fmla="*/ 2147483647 h 1102"/>
                <a:gd name="T114" fmla="*/ 2147483647 w 1072"/>
                <a:gd name="T115" fmla="*/ 2147483647 h 110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72"/>
                <a:gd name="T175" fmla="*/ 0 h 1102"/>
                <a:gd name="T176" fmla="*/ 1072 w 1072"/>
                <a:gd name="T177" fmla="*/ 1102 h 110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72" h="1102">
                  <a:moveTo>
                    <a:pt x="440" y="528"/>
                  </a:moveTo>
                  <a:cubicBezTo>
                    <a:pt x="437" y="499"/>
                    <a:pt x="438" y="469"/>
                    <a:pt x="432" y="440"/>
                  </a:cubicBezTo>
                  <a:cubicBezTo>
                    <a:pt x="430" y="431"/>
                    <a:pt x="420" y="425"/>
                    <a:pt x="416" y="416"/>
                  </a:cubicBezTo>
                  <a:cubicBezTo>
                    <a:pt x="395" y="375"/>
                    <a:pt x="367" y="354"/>
                    <a:pt x="328" y="328"/>
                  </a:cubicBezTo>
                  <a:cubicBezTo>
                    <a:pt x="278" y="295"/>
                    <a:pt x="303" y="310"/>
                    <a:pt x="256" y="296"/>
                  </a:cubicBezTo>
                  <a:cubicBezTo>
                    <a:pt x="240" y="291"/>
                    <a:pt x="208" y="280"/>
                    <a:pt x="208" y="280"/>
                  </a:cubicBezTo>
                  <a:cubicBezTo>
                    <a:pt x="236" y="308"/>
                    <a:pt x="250" y="319"/>
                    <a:pt x="288" y="328"/>
                  </a:cubicBezTo>
                  <a:cubicBezTo>
                    <a:pt x="316" y="347"/>
                    <a:pt x="344" y="355"/>
                    <a:pt x="376" y="368"/>
                  </a:cubicBezTo>
                  <a:cubicBezTo>
                    <a:pt x="403" y="395"/>
                    <a:pt x="428" y="399"/>
                    <a:pt x="456" y="424"/>
                  </a:cubicBezTo>
                  <a:cubicBezTo>
                    <a:pt x="502" y="465"/>
                    <a:pt x="521" y="501"/>
                    <a:pt x="536" y="560"/>
                  </a:cubicBezTo>
                  <a:cubicBezTo>
                    <a:pt x="484" y="612"/>
                    <a:pt x="486" y="588"/>
                    <a:pt x="432" y="552"/>
                  </a:cubicBezTo>
                  <a:cubicBezTo>
                    <a:pt x="427" y="541"/>
                    <a:pt x="416" y="532"/>
                    <a:pt x="416" y="520"/>
                  </a:cubicBezTo>
                  <a:cubicBezTo>
                    <a:pt x="416" y="485"/>
                    <a:pt x="433" y="430"/>
                    <a:pt x="464" y="408"/>
                  </a:cubicBezTo>
                  <a:cubicBezTo>
                    <a:pt x="495" y="386"/>
                    <a:pt x="533" y="372"/>
                    <a:pt x="568" y="360"/>
                  </a:cubicBezTo>
                  <a:cubicBezTo>
                    <a:pt x="576" y="357"/>
                    <a:pt x="592" y="352"/>
                    <a:pt x="592" y="352"/>
                  </a:cubicBezTo>
                  <a:cubicBezTo>
                    <a:pt x="630" y="365"/>
                    <a:pt x="641" y="401"/>
                    <a:pt x="664" y="432"/>
                  </a:cubicBezTo>
                  <a:cubicBezTo>
                    <a:pt x="649" y="530"/>
                    <a:pt x="656" y="568"/>
                    <a:pt x="560" y="592"/>
                  </a:cubicBezTo>
                  <a:cubicBezTo>
                    <a:pt x="496" y="584"/>
                    <a:pt x="483" y="590"/>
                    <a:pt x="456" y="536"/>
                  </a:cubicBezTo>
                  <a:cubicBezTo>
                    <a:pt x="459" y="507"/>
                    <a:pt x="458" y="477"/>
                    <a:pt x="464" y="448"/>
                  </a:cubicBezTo>
                  <a:cubicBezTo>
                    <a:pt x="475" y="396"/>
                    <a:pt x="557" y="363"/>
                    <a:pt x="600" y="352"/>
                  </a:cubicBezTo>
                  <a:cubicBezTo>
                    <a:pt x="715" y="359"/>
                    <a:pt x="733" y="326"/>
                    <a:pt x="760" y="408"/>
                  </a:cubicBezTo>
                  <a:cubicBezTo>
                    <a:pt x="745" y="466"/>
                    <a:pt x="714" y="503"/>
                    <a:pt x="664" y="536"/>
                  </a:cubicBezTo>
                  <a:cubicBezTo>
                    <a:pt x="636" y="578"/>
                    <a:pt x="619" y="623"/>
                    <a:pt x="568" y="640"/>
                  </a:cubicBezTo>
                  <a:cubicBezTo>
                    <a:pt x="523" y="625"/>
                    <a:pt x="525" y="589"/>
                    <a:pt x="504" y="552"/>
                  </a:cubicBezTo>
                  <a:cubicBezTo>
                    <a:pt x="497" y="540"/>
                    <a:pt x="486" y="532"/>
                    <a:pt x="480" y="520"/>
                  </a:cubicBezTo>
                  <a:cubicBezTo>
                    <a:pt x="463" y="489"/>
                    <a:pt x="462" y="456"/>
                    <a:pt x="448" y="424"/>
                  </a:cubicBezTo>
                  <a:cubicBezTo>
                    <a:pt x="410" y="335"/>
                    <a:pt x="372" y="332"/>
                    <a:pt x="288" y="304"/>
                  </a:cubicBezTo>
                  <a:cubicBezTo>
                    <a:pt x="277" y="309"/>
                    <a:pt x="266" y="314"/>
                    <a:pt x="256" y="320"/>
                  </a:cubicBezTo>
                  <a:cubicBezTo>
                    <a:pt x="240" y="330"/>
                    <a:pt x="208" y="352"/>
                    <a:pt x="208" y="352"/>
                  </a:cubicBezTo>
                  <a:cubicBezTo>
                    <a:pt x="189" y="381"/>
                    <a:pt x="165" y="396"/>
                    <a:pt x="144" y="424"/>
                  </a:cubicBezTo>
                  <a:cubicBezTo>
                    <a:pt x="139" y="445"/>
                    <a:pt x="133" y="467"/>
                    <a:pt x="128" y="488"/>
                  </a:cubicBezTo>
                  <a:cubicBezTo>
                    <a:pt x="105" y="580"/>
                    <a:pt x="232" y="586"/>
                    <a:pt x="288" y="608"/>
                  </a:cubicBezTo>
                  <a:cubicBezTo>
                    <a:pt x="315" y="605"/>
                    <a:pt x="342" y="607"/>
                    <a:pt x="368" y="600"/>
                  </a:cubicBezTo>
                  <a:cubicBezTo>
                    <a:pt x="411" y="588"/>
                    <a:pt x="432" y="544"/>
                    <a:pt x="456" y="512"/>
                  </a:cubicBezTo>
                  <a:cubicBezTo>
                    <a:pt x="500" y="454"/>
                    <a:pt x="504" y="380"/>
                    <a:pt x="544" y="320"/>
                  </a:cubicBezTo>
                  <a:cubicBezTo>
                    <a:pt x="560" y="256"/>
                    <a:pt x="587" y="185"/>
                    <a:pt x="656" y="168"/>
                  </a:cubicBezTo>
                  <a:cubicBezTo>
                    <a:pt x="707" y="174"/>
                    <a:pt x="751" y="184"/>
                    <a:pt x="800" y="200"/>
                  </a:cubicBezTo>
                  <a:cubicBezTo>
                    <a:pt x="821" y="241"/>
                    <a:pt x="855" y="268"/>
                    <a:pt x="872" y="312"/>
                  </a:cubicBezTo>
                  <a:cubicBezTo>
                    <a:pt x="878" y="328"/>
                    <a:pt x="888" y="360"/>
                    <a:pt x="888" y="360"/>
                  </a:cubicBezTo>
                  <a:cubicBezTo>
                    <a:pt x="885" y="408"/>
                    <a:pt x="887" y="456"/>
                    <a:pt x="880" y="504"/>
                  </a:cubicBezTo>
                  <a:cubicBezTo>
                    <a:pt x="873" y="552"/>
                    <a:pt x="773" y="575"/>
                    <a:pt x="736" y="584"/>
                  </a:cubicBezTo>
                  <a:cubicBezTo>
                    <a:pt x="705" y="574"/>
                    <a:pt x="689" y="561"/>
                    <a:pt x="680" y="528"/>
                  </a:cubicBezTo>
                  <a:cubicBezTo>
                    <a:pt x="674" y="507"/>
                    <a:pt x="664" y="464"/>
                    <a:pt x="664" y="464"/>
                  </a:cubicBezTo>
                  <a:cubicBezTo>
                    <a:pt x="667" y="424"/>
                    <a:pt x="668" y="384"/>
                    <a:pt x="672" y="344"/>
                  </a:cubicBezTo>
                  <a:cubicBezTo>
                    <a:pt x="673" y="333"/>
                    <a:pt x="672" y="320"/>
                    <a:pt x="680" y="312"/>
                  </a:cubicBezTo>
                  <a:cubicBezTo>
                    <a:pt x="694" y="298"/>
                    <a:pt x="718" y="302"/>
                    <a:pt x="736" y="296"/>
                  </a:cubicBezTo>
                  <a:cubicBezTo>
                    <a:pt x="786" y="308"/>
                    <a:pt x="826" y="350"/>
                    <a:pt x="856" y="392"/>
                  </a:cubicBezTo>
                  <a:cubicBezTo>
                    <a:pt x="871" y="413"/>
                    <a:pt x="888" y="464"/>
                    <a:pt x="888" y="464"/>
                  </a:cubicBezTo>
                  <a:cubicBezTo>
                    <a:pt x="885" y="504"/>
                    <a:pt x="884" y="544"/>
                    <a:pt x="880" y="584"/>
                  </a:cubicBezTo>
                  <a:cubicBezTo>
                    <a:pt x="879" y="592"/>
                    <a:pt x="869" y="600"/>
                    <a:pt x="872" y="608"/>
                  </a:cubicBezTo>
                  <a:cubicBezTo>
                    <a:pt x="876" y="617"/>
                    <a:pt x="888" y="619"/>
                    <a:pt x="896" y="624"/>
                  </a:cubicBezTo>
                  <a:cubicBezTo>
                    <a:pt x="1016" y="617"/>
                    <a:pt x="1047" y="646"/>
                    <a:pt x="1072" y="544"/>
                  </a:cubicBezTo>
                  <a:cubicBezTo>
                    <a:pt x="1044" y="501"/>
                    <a:pt x="1009" y="482"/>
                    <a:pt x="960" y="472"/>
                  </a:cubicBezTo>
                  <a:cubicBezTo>
                    <a:pt x="896" y="482"/>
                    <a:pt x="836" y="481"/>
                    <a:pt x="784" y="520"/>
                  </a:cubicBezTo>
                  <a:cubicBezTo>
                    <a:pt x="755" y="542"/>
                    <a:pt x="742" y="572"/>
                    <a:pt x="712" y="592"/>
                  </a:cubicBezTo>
                  <a:cubicBezTo>
                    <a:pt x="691" y="635"/>
                    <a:pt x="661" y="670"/>
                    <a:pt x="640" y="712"/>
                  </a:cubicBezTo>
                  <a:cubicBezTo>
                    <a:pt x="613" y="765"/>
                    <a:pt x="590" y="833"/>
                    <a:pt x="528" y="848"/>
                  </a:cubicBezTo>
                  <a:cubicBezTo>
                    <a:pt x="433" y="837"/>
                    <a:pt x="459" y="848"/>
                    <a:pt x="416" y="776"/>
                  </a:cubicBezTo>
                  <a:cubicBezTo>
                    <a:pt x="391" y="649"/>
                    <a:pt x="346" y="498"/>
                    <a:pt x="504" y="472"/>
                  </a:cubicBezTo>
                  <a:cubicBezTo>
                    <a:pt x="594" y="481"/>
                    <a:pt x="591" y="474"/>
                    <a:pt x="656" y="528"/>
                  </a:cubicBezTo>
                  <a:cubicBezTo>
                    <a:pt x="659" y="536"/>
                    <a:pt x="659" y="545"/>
                    <a:pt x="664" y="552"/>
                  </a:cubicBezTo>
                  <a:cubicBezTo>
                    <a:pt x="670" y="560"/>
                    <a:pt x="684" y="559"/>
                    <a:pt x="688" y="568"/>
                  </a:cubicBezTo>
                  <a:cubicBezTo>
                    <a:pt x="695" y="583"/>
                    <a:pt x="693" y="600"/>
                    <a:pt x="696" y="616"/>
                  </a:cubicBezTo>
                  <a:cubicBezTo>
                    <a:pt x="684" y="677"/>
                    <a:pt x="676" y="753"/>
                    <a:pt x="608" y="776"/>
                  </a:cubicBezTo>
                  <a:cubicBezTo>
                    <a:pt x="532" y="763"/>
                    <a:pt x="520" y="744"/>
                    <a:pt x="496" y="672"/>
                  </a:cubicBezTo>
                  <a:cubicBezTo>
                    <a:pt x="480" y="557"/>
                    <a:pt x="568" y="354"/>
                    <a:pt x="456" y="304"/>
                  </a:cubicBezTo>
                  <a:cubicBezTo>
                    <a:pt x="427" y="291"/>
                    <a:pt x="384" y="291"/>
                    <a:pt x="352" y="280"/>
                  </a:cubicBezTo>
                  <a:cubicBezTo>
                    <a:pt x="278" y="287"/>
                    <a:pt x="256" y="280"/>
                    <a:pt x="208" y="328"/>
                  </a:cubicBezTo>
                  <a:cubicBezTo>
                    <a:pt x="178" y="417"/>
                    <a:pt x="350" y="463"/>
                    <a:pt x="416" y="480"/>
                  </a:cubicBezTo>
                  <a:cubicBezTo>
                    <a:pt x="516" y="469"/>
                    <a:pt x="472" y="480"/>
                    <a:pt x="528" y="424"/>
                  </a:cubicBezTo>
                  <a:cubicBezTo>
                    <a:pt x="516" y="341"/>
                    <a:pt x="508" y="309"/>
                    <a:pt x="424" y="288"/>
                  </a:cubicBezTo>
                  <a:cubicBezTo>
                    <a:pt x="390" y="299"/>
                    <a:pt x="389" y="311"/>
                    <a:pt x="400" y="344"/>
                  </a:cubicBezTo>
                  <a:cubicBezTo>
                    <a:pt x="484" y="320"/>
                    <a:pt x="516" y="293"/>
                    <a:pt x="568" y="224"/>
                  </a:cubicBezTo>
                  <a:cubicBezTo>
                    <a:pt x="583" y="148"/>
                    <a:pt x="562" y="115"/>
                    <a:pt x="520" y="56"/>
                  </a:cubicBezTo>
                  <a:cubicBezTo>
                    <a:pt x="482" y="2"/>
                    <a:pt x="515" y="28"/>
                    <a:pt x="472" y="0"/>
                  </a:cubicBezTo>
                  <a:cubicBezTo>
                    <a:pt x="409" y="16"/>
                    <a:pt x="423" y="45"/>
                    <a:pt x="416" y="112"/>
                  </a:cubicBezTo>
                  <a:cubicBezTo>
                    <a:pt x="422" y="168"/>
                    <a:pt x="410" y="232"/>
                    <a:pt x="440" y="280"/>
                  </a:cubicBezTo>
                  <a:cubicBezTo>
                    <a:pt x="454" y="302"/>
                    <a:pt x="488" y="344"/>
                    <a:pt x="488" y="344"/>
                  </a:cubicBezTo>
                  <a:cubicBezTo>
                    <a:pt x="490" y="351"/>
                    <a:pt x="507" y="422"/>
                    <a:pt x="520" y="336"/>
                  </a:cubicBezTo>
                  <a:cubicBezTo>
                    <a:pt x="524" y="312"/>
                    <a:pt x="520" y="287"/>
                    <a:pt x="512" y="264"/>
                  </a:cubicBezTo>
                  <a:cubicBezTo>
                    <a:pt x="506" y="246"/>
                    <a:pt x="480" y="216"/>
                    <a:pt x="480" y="216"/>
                  </a:cubicBezTo>
                  <a:cubicBezTo>
                    <a:pt x="458" y="107"/>
                    <a:pt x="492" y="226"/>
                    <a:pt x="448" y="160"/>
                  </a:cubicBezTo>
                  <a:cubicBezTo>
                    <a:pt x="442" y="151"/>
                    <a:pt x="446" y="137"/>
                    <a:pt x="440" y="128"/>
                  </a:cubicBezTo>
                  <a:cubicBezTo>
                    <a:pt x="429" y="112"/>
                    <a:pt x="378" y="81"/>
                    <a:pt x="360" y="72"/>
                  </a:cubicBezTo>
                  <a:cubicBezTo>
                    <a:pt x="341" y="129"/>
                    <a:pt x="320" y="223"/>
                    <a:pt x="360" y="272"/>
                  </a:cubicBezTo>
                  <a:cubicBezTo>
                    <a:pt x="417" y="344"/>
                    <a:pt x="500" y="388"/>
                    <a:pt x="584" y="416"/>
                  </a:cubicBezTo>
                  <a:cubicBezTo>
                    <a:pt x="538" y="370"/>
                    <a:pt x="480" y="331"/>
                    <a:pt x="416" y="320"/>
                  </a:cubicBezTo>
                  <a:cubicBezTo>
                    <a:pt x="395" y="323"/>
                    <a:pt x="373" y="322"/>
                    <a:pt x="352" y="328"/>
                  </a:cubicBezTo>
                  <a:cubicBezTo>
                    <a:pt x="331" y="334"/>
                    <a:pt x="283" y="393"/>
                    <a:pt x="264" y="408"/>
                  </a:cubicBezTo>
                  <a:cubicBezTo>
                    <a:pt x="251" y="459"/>
                    <a:pt x="234" y="462"/>
                    <a:pt x="224" y="520"/>
                  </a:cubicBezTo>
                  <a:cubicBezTo>
                    <a:pt x="234" y="640"/>
                    <a:pt x="203" y="597"/>
                    <a:pt x="264" y="632"/>
                  </a:cubicBezTo>
                  <a:cubicBezTo>
                    <a:pt x="272" y="637"/>
                    <a:pt x="279" y="645"/>
                    <a:pt x="288" y="648"/>
                  </a:cubicBezTo>
                  <a:cubicBezTo>
                    <a:pt x="309" y="654"/>
                    <a:pt x="331" y="653"/>
                    <a:pt x="352" y="656"/>
                  </a:cubicBezTo>
                  <a:cubicBezTo>
                    <a:pt x="384" y="661"/>
                    <a:pt x="448" y="672"/>
                    <a:pt x="448" y="672"/>
                  </a:cubicBezTo>
                  <a:cubicBezTo>
                    <a:pt x="516" y="665"/>
                    <a:pt x="534" y="675"/>
                    <a:pt x="568" y="624"/>
                  </a:cubicBezTo>
                  <a:cubicBezTo>
                    <a:pt x="563" y="603"/>
                    <a:pt x="562" y="583"/>
                    <a:pt x="544" y="568"/>
                  </a:cubicBezTo>
                  <a:cubicBezTo>
                    <a:pt x="530" y="555"/>
                    <a:pt x="496" y="536"/>
                    <a:pt x="496" y="536"/>
                  </a:cubicBezTo>
                  <a:cubicBezTo>
                    <a:pt x="472" y="539"/>
                    <a:pt x="447" y="536"/>
                    <a:pt x="424" y="544"/>
                  </a:cubicBezTo>
                  <a:cubicBezTo>
                    <a:pt x="397" y="553"/>
                    <a:pt x="387" y="587"/>
                    <a:pt x="368" y="608"/>
                  </a:cubicBezTo>
                  <a:cubicBezTo>
                    <a:pt x="322" y="661"/>
                    <a:pt x="282" y="718"/>
                    <a:pt x="232" y="768"/>
                  </a:cubicBezTo>
                  <a:cubicBezTo>
                    <a:pt x="222" y="797"/>
                    <a:pt x="218" y="827"/>
                    <a:pt x="208" y="856"/>
                  </a:cubicBezTo>
                  <a:cubicBezTo>
                    <a:pt x="216" y="883"/>
                    <a:pt x="215" y="914"/>
                    <a:pt x="232" y="936"/>
                  </a:cubicBezTo>
                  <a:cubicBezTo>
                    <a:pt x="238" y="944"/>
                    <a:pt x="249" y="945"/>
                    <a:pt x="256" y="952"/>
                  </a:cubicBezTo>
                  <a:cubicBezTo>
                    <a:pt x="265" y="961"/>
                    <a:pt x="270" y="975"/>
                    <a:pt x="280" y="984"/>
                  </a:cubicBezTo>
                  <a:cubicBezTo>
                    <a:pt x="300" y="1000"/>
                    <a:pt x="344" y="1010"/>
                    <a:pt x="368" y="1016"/>
                  </a:cubicBezTo>
                  <a:cubicBezTo>
                    <a:pt x="402" y="1005"/>
                    <a:pt x="441" y="996"/>
                    <a:pt x="472" y="976"/>
                  </a:cubicBezTo>
                  <a:cubicBezTo>
                    <a:pt x="521" y="945"/>
                    <a:pt x="550" y="907"/>
                    <a:pt x="608" y="888"/>
                  </a:cubicBezTo>
                  <a:cubicBezTo>
                    <a:pt x="624" y="893"/>
                    <a:pt x="642" y="895"/>
                    <a:pt x="656" y="904"/>
                  </a:cubicBezTo>
                  <a:cubicBezTo>
                    <a:pt x="675" y="917"/>
                    <a:pt x="704" y="952"/>
                    <a:pt x="704" y="952"/>
                  </a:cubicBezTo>
                  <a:cubicBezTo>
                    <a:pt x="718" y="994"/>
                    <a:pt x="756" y="1023"/>
                    <a:pt x="776" y="1064"/>
                  </a:cubicBezTo>
                  <a:cubicBezTo>
                    <a:pt x="719" y="1102"/>
                    <a:pt x="656" y="1027"/>
                    <a:pt x="608" y="992"/>
                  </a:cubicBezTo>
                  <a:cubicBezTo>
                    <a:pt x="493" y="909"/>
                    <a:pt x="361" y="853"/>
                    <a:pt x="248" y="768"/>
                  </a:cubicBezTo>
                  <a:cubicBezTo>
                    <a:pt x="206" y="684"/>
                    <a:pt x="214" y="661"/>
                    <a:pt x="256" y="576"/>
                  </a:cubicBezTo>
                  <a:cubicBezTo>
                    <a:pt x="257" y="572"/>
                    <a:pt x="268" y="512"/>
                    <a:pt x="272" y="504"/>
                  </a:cubicBezTo>
                  <a:cubicBezTo>
                    <a:pt x="334" y="379"/>
                    <a:pt x="298" y="482"/>
                    <a:pt x="320" y="416"/>
                  </a:cubicBezTo>
                  <a:cubicBezTo>
                    <a:pt x="304" y="350"/>
                    <a:pt x="272" y="371"/>
                    <a:pt x="216" y="352"/>
                  </a:cubicBezTo>
                  <a:cubicBezTo>
                    <a:pt x="171" y="357"/>
                    <a:pt x="125" y="359"/>
                    <a:pt x="80" y="368"/>
                  </a:cubicBezTo>
                  <a:cubicBezTo>
                    <a:pt x="34" y="377"/>
                    <a:pt x="12" y="468"/>
                    <a:pt x="0" y="504"/>
                  </a:cubicBezTo>
                  <a:cubicBezTo>
                    <a:pt x="3" y="536"/>
                    <a:pt x="0" y="569"/>
                    <a:pt x="8" y="600"/>
                  </a:cubicBezTo>
                  <a:cubicBezTo>
                    <a:pt x="21" y="650"/>
                    <a:pt x="145" y="666"/>
                    <a:pt x="184" y="672"/>
                  </a:cubicBezTo>
                  <a:cubicBezTo>
                    <a:pt x="577" y="660"/>
                    <a:pt x="357" y="689"/>
                    <a:pt x="504" y="640"/>
                  </a:cubicBezTo>
                  <a:cubicBezTo>
                    <a:pt x="534" y="610"/>
                    <a:pt x="555" y="581"/>
                    <a:pt x="520" y="536"/>
                  </a:cubicBezTo>
                  <a:cubicBezTo>
                    <a:pt x="504" y="515"/>
                    <a:pt x="456" y="488"/>
                    <a:pt x="456" y="488"/>
                  </a:cubicBezTo>
                  <a:cubicBezTo>
                    <a:pt x="427" y="491"/>
                    <a:pt x="396" y="488"/>
                    <a:pt x="368" y="496"/>
                  </a:cubicBezTo>
                  <a:cubicBezTo>
                    <a:pt x="341" y="503"/>
                    <a:pt x="304" y="576"/>
                    <a:pt x="288" y="600"/>
                  </a:cubicBezTo>
                  <a:cubicBezTo>
                    <a:pt x="283" y="627"/>
                    <a:pt x="277" y="653"/>
                    <a:pt x="272" y="680"/>
                  </a:cubicBezTo>
                  <a:cubicBezTo>
                    <a:pt x="269" y="693"/>
                    <a:pt x="276" y="707"/>
                    <a:pt x="280" y="720"/>
                  </a:cubicBezTo>
                  <a:cubicBezTo>
                    <a:pt x="306" y="798"/>
                    <a:pt x="372" y="817"/>
                    <a:pt x="440" y="840"/>
                  </a:cubicBezTo>
                  <a:cubicBezTo>
                    <a:pt x="633" y="831"/>
                    <a:pt x="589" y="853"/>
                    <a:pt x="704" y="776"/>
                  </a:cubicBezTo>
                  <a:cubicBezTo>
                    <a:pt x="714" y="746"/>
                    <a:pt x="728" y="712"/>
                    <a:pt x="728" y="680"/>
                  </a:cubicBezTo>
                  <a:cubicBezTo>
                    <a:pt x="728" y="624"/>
                    <a:pt x="649" y="602"/>
                    <a:pt x="608" y="592"/>
                  </a:cubicBezTo>
                  <a:cubicBezTo>
                    <a:pt x="574" y="615"/>
                    <a:pt x="567" y="642"/>
                    <a:pt x="552" y="680"/>
                  </a:cubicBezTo>
                  <a:cubicBezTo>
                    <a:pt x="547" y="710"/>
                    <a:pt x="536" y="746"/>
                    <a:pt x="552" y="776"/>
                  </a:cubicBezTo>
                  <a:cubicBezTo>
                    <a:pt x="558" y="788"/>
                    <a:pt x="575" y="791"/>
                    <a:pt x="584" y="800"/>
                  </a:cubicBezTo>
                  <a:cubicBezTo>
                    <a:pt x="591" y="807"/>
                    <a:pt x="593" y="818"/>
                    <a:pt x="600" y="824"/>
                  </a:cubicBezTo>
                  <a:cubicBezTo>
                    <a:pt x="645" y="862"/>
                    <a:pt x="705" y="874"/>
                    <a:pt x="760" y="888"/>
                  </a:cubicBezTo>
                  <a:cubicBezTo>
                    <a:pt x="915" y="880"/>
                    <a:pt x="944" y="903"/>
                    <a:pt x="1008" y="776"/>
                  </a:cubicBezTo>
                  <a:cubicBezTo>
                    <a:pt x="1006" y="744"/>
                    <a:pt x="1008" y="662"/>
                    <a:pt x="984" y="624"/>
                  </a:cubicBezTo>
                  <a:cubicBezTo>
                    <a:pt x="937" y="549"/>
                    <a:pt x="860" y="485"/>
                    <a:pt x="792" y="432"/>
                  </a:cubicBezTo>
                  <a:cubicBezTo>
                    <a:pt x="773" y="417"/>
                    <a:pt x="744" y="422"/>
                    <a:pt x="720" y="416"/>
                  </a:cubicBezTo>
                  <a:cubicBezTo>
                    <a:pt x="664" y="427"/>
                    <a:pt x="678" y="434"/>
                    <a:pt x="640" y="472"/>
                  </a:cubicBezTo>
                  <a:cubicBezTo>
                    <a:pt x="616" y="545"/>
                    <a:pt x="656" y="431"/>
                    <a:pt x="608" y="528"/>
                  </a:cubicBezTo>
                  <a:cubicBezTo>
                    <a:pt x="593" y="558"/>
                    <a:pt x="584" y="599"/>
                    <a:pt x="576" y="632"/>
                  </a:cubicBezTo>
                  <a:cubicBezTo>
                    <a:pt x="579" y="648"/>
                    <a:pt x="571" y="671"/>
                    <a:pt x="584" y="680"/>
                  </a:cubicBezTo>
                  <a:cubicBezTo>
                    <a:pt x="597" y="689"/>
                    <a:pt x="617" y="677"/>
                    <a:pt x="632" y="672"/>
                  </a:cubicBezTo>
                  <a:cubicBezTo>
                    <a:pt x="680" y="656"/>
                    <a:pt x="714" y="600"/>
                    <a:pt x="744" y="560"/>
                  </a:cubicBezTo>
                  <a:cubicBezTo>
                    <a:pt x="754" y="511"/>
                    <a:pt x="759" y="507"/>
                    <a:pt x="744" y="448"/>
                  </a:cubicBezTo>
                  <a:cubicBezTo>
                    <a:pt x="726" y="375"/>
                    <a:pt x="613" y="348"/>
                    <a:pt x="552" y="328"/>
                  </a:cubicBezTo>
                  <a:cubicBezTo>
                    <a:pt x="460" y="336"/>
                    <a:pt x="434" y="334"/>
                    <a:pt x="384" y="408"/>
                  </a:cubicBezTo>
                  <a:cubicBezTo>
                    <a:pt x="372" y="466"/>
                    <a:pt x="364" y="570"/>
                    <a:pt x="416" y="616"/>
                  </a:cubicBezTo>
                  <a:cubicBezTo>
                    <a:pt x="430" y="629"/>
                    <a:pt x="447" y="639"/>
                    <a:pt x="464" y="648"/>
                  </a:cubicBezTo>
                  <a:cubicBezTo>
                    <a:pt x="479" y="656"/>
                    <a:pt x="512" y="664"/>
                    <a:pt x="512" y="664"/>
                  </a:cubicBezTo>
                  <a:cubicBezTo>
                    <a:pt x="555" y="642"/>
                    <a:pt x="558" y="620"/>
                    <a:pt x="576" y="576"/>
                  </a:cubicBezTo>
                  <a:cubicBezTo>
                    <a:pt x="579" y="560"/>
                    <a:pt x="587" y="506"/>
                    <a:pt x="592" y="488"/>
                  </a:cubicBezTo>
                  <a:cubicBezTo>
                    <a:pt x="596" y="472"/>
                    <a:pt x="608" y="440"/>
                    <a:pt x="608" y="440"/>
                  </a:cubicBezTo>
                  <a:cubicBezTo>
                    <a:pt x="618" y="328"/>
                    <a:pt x="601" y="332"/>
                    <a:pt x="688" y="384"/>
                  </a:cubicBezTo>
                  <a:cubicBezTo>
                    <a:pt x="715" y="425"/>
                    <a:pt x="716" y="446"/>
                    <a:pt x="688" y="488"/>
                  </a:cubicBezTo>
                  <a:cubicBezTo>
                    <a:pt x="672" y="486"/>
                    <a:pt x="604" y="492"/>
                    <a:pt x="584" y="464"/>
                  </a:cubicBezTo>
                  <a:cubicBezTo>
                    <a:pt x="570" y="444"/>
                    <a:pt x="552" y="400"/>
                    <a:pt x="552" y="400"/>
                  </a:cubicBezTo>
                  <a:cubicBezTo>
                    <a:pt x="566" y="332"/>
                    <a:pt x="578" y="334"/>
                    <a:pt x="624" y="288"/>
                  </a:cubicBezTo>
                  <a:cubicBezTo>
                    <a:pt x="659" y="253"/>
                    <a:pt x="685" y="211"/>
                    <a:pt x="728" y="184"/>
                  </a:cubicBezTo>
                  <a:cubicBezTo>
                    <a:pt x="735" y="180"/>
                    <a:pt x="744" y="180"/>
                    <a:pt x="752" y="176"/>
                  </a:cubicBezTo>
                  <a:cubicBezTo>
                    <a:pt x="761" y="172"/>
                    <a:pt x="768" y="165"/>
                    <a:pt x="776" y="160"/>
                  </a:cubicBezTo>
                  <a:cubicBezTo>
                    <a:pt x="797" y="163"/>
                    <a:pt x="820" y="160"/>
                    <a:pt x="840" y="168"/>
                  </a:cubicBezTo>
                  <a:cubicBezTo>
                    <a:pt x="890" y="188"/>
                    <a:pt x="836" y="286"/>
                    <a:pt x="816" y="312"/>
                  </a:cubicBezTo>
                  <a:cubicBezTo>
                    <a:pt x="810" y="331"/>
                    <a:pt x="810" y="348"/>
                    <a:pt x="784" y="352"/>
                  </a:cubicBezTo>
                  <a:cubicBezTo>
                    <a:pt x="776" y="353"/>
                    <a:pt x="768" y="347"/>
                    <a:pt x="760" y="344"/>
                  </a:cubicBezTo>
                  <a:cubicBezTo>
                    <a:pt x="738" y="334"/>
                    <a:pt x="717" y="323"/>
                    <a:pt x="696" y="312"/>
                  </a:cubicBezTo>
                  <a:cubicBezTo>
                    <a:pt x="665" y="297"/>
                    <a:pt x="632" y="291"/>
                    <a:pt x="600" y="280"/>
                  </a:cubicBezTo>
                  <a:cubicBezTo>
                    <a:pt x="521" y="287"/>
                    <a:pt x="499" y="268"/>
                    <a:pt x="456" y="336"/>
                  </a:cubicBezTo>
                  <a:cubicBezTo>
                    <a:pt x="443" y="357"/>
                    <a:pt x="416" y="400"/>
                    <a:pt x="416" y="400"/>
                  </a:cubicBezTo>
                  <a:cubicBezTo>
                    <a:pt x="406" y="441"/>
                    <a:pt x="380" y="458"/>
                    <a:pt x="400" y="504"/>
                  </a:cubicBezTo>
                  <a:cubicBezTo>
                    <a:pt x="405" y="514"/>
                    <a:pt x="424" y="517"/>
                    <a:pt x="424" y="528"/>
                  </a:cubicBezTo>
                  <a:cubicBezTo>
                    <a:pt x="424" y="538"/>
                    <a:pt x="409" y="516"/>
                    <a:pt x="400" y="512"/>
                  </a:cubicBezTo>
                  <a:cubicBezTo>
                    <a:pt x="390" y="508"/>
                    <a:pt x="379" y="507"/>
                    <a:pt x="368" y="504"/>
                  </a:cubicBezTo>
                  <a:cubicBezTo>
                    <a:pt x="293" y="454"/>
                    <a:pt x="350" y="483"/>
                    <a:pt x="280" y="464"/>
                  </a:cubicBezTo>
                  <a:cubicBezTo>
                    <a:pt x="264" y="460"/>
                    <a:pt x="232" y="448"/>
                    <a:pt x="232" y="448"/>
                  </a:cubicBezTo>
                  <a:cubicBezTo>
                    <a:pt x="203" y="451"/>
                    <a:pt x="169" y="440"/>
                    <a:pt x="144" y="456"/>
                  </a:cubicBezTo>
                  <a:cubicBezTo>
                    <a:pt x="132" y="464"/>
                    <a:pt x="153" y="483"/>
                    <a:pt x="160" y="496"/>
                  </a:cubicBezTo>
                  <a:cubicBezTo>
                    <a:pt x="190" y="549"/>
                    <a:pt x="239" y="570"/>
                    <a:pt x="288" y="600"/>
                  </a:cubicBezTo>
                  <a:cubicBezTo>
                    <a:pt x="328" y="595"/>
                    <a:pt x="369" y="594"/>
                    <a:pt x="408" y="584"/>
                  </a:cubicBezTo>
                  <a:cubicBezTo>
                    <a:pt x="451" y="573"/>
                    <a:pt x="464" y="555"/>
                    <a:pt x="496" y="536"/>
                  </a:cubicBezTo>
                  <a:cubicBezTo>
                    <a:pt x="548" y="505"/>
                    <a:pt x="603" y="477"/>
                    <a:pt x="656" y="448"/>
                  </a:cubicBezTo>
                  <a:cubicBezTo>
                    <a:pt x="669" y="441"/>
                    <a:pt x="683" y="438"/>
                    <a:pt x="696" y="432"/>
                  </a:cubicBezTo>
                  <a:cubicBezTo>
                    <a:pt x="717" y="422"/>
                    <a:pt x="731" y="401"/>
                    <a:pt x="752" y="392"/>
                  </a:cubicBezTo>
                  <a:cubicBezTo>
                    <a:pt x="772" y="384"/>
                    <a:pt x="816" y="376"/>
                    <a:pt x="816" y="376"/>
                  </a:cubicBezTo>
                  <a:cubicBezTo>
                    <a:pt x="829" y="381"/>
                    <a:pt x="847" y="381"/>
                    <a:pt x="856" y="392"/>
                  </a:cubicBezTo>
                  <a:cubicBezTo>
                    <a:pt x="867" y="405"/>
                    <a:pt x="867" y="424"/>
                    <a:pt x="872" y="440"/>
                  </a:cubicBezTo>
                  <a:cubicBezTo>
                    <a:pt x="875" y="448"/>
                    <a:pt x="880" y="464"/>
                    <a:pt x="880" y="464"/>
                  </a:cubicBezTo>
                  <a:cubicBezTo>
                    <a:pt x="885" y="509"/>
                    <a:pt x="896" y="542"/>
                    <a:pt x="880" y="584"/>
                  </a:cubicBezTo>
                  <a:cubicBezTo>
                    <a:pt x="854" y="654"/>
                    <a:pt x="756" y="709"/>
                    <a:pt x="688" y="720"/>
                  </a:cubicBezTo>
                  <a:cubicBezTo>
                    <a:pt x="659" y="717"/>
                    <a:pt x="628" y="720"/>
                    <a:pt x="600" y="712"/>
                  </a:cubicBezTo>
                  <a:cubicBezTo>
                    <a:pt x="570" y="704"/>
                    <a:pt x="540" y="654"/>
                    <a:pt x="520" y="632"/>
                  </a:cubicBezTo>
                  <a:cubicBezTo>
                    <a:pt x="489" y="596"/>
                    <a:pt x="450" y="567"/>
                    <a:pt x="424" y="528"/>
                  </a:cubicBezTo>
                  <a:cubicBezTo>
                    <a:pt x="399" y="490"/>
                    <a:pt x="374" y="458"/>
                    <a:pt x="336" y="432"/>
                  </a:cubicBezTo>
                  <a:cubicBezTo>
                    <a:pt x="307" y="435"/>
                    <a:pt x="277" y="433"/>
                    <a:pt x="248" y="440"/>
                  </a:cubicBezTo>
                  <a:cubicBezTo>
                    <a:pt x="199" y="452"/>
                    <a:pt x="169" y="504"/>
                    <a:pt x="120" y="520"/>
                  </a:cubicBezTo>
                  <a:cubicBezTo>
                    <a:pt x="87" y="553"/>
                    <a:pt x="52" y="579"/>
                    <a:pt x="24" y="616"/>
                  </a:cubicBezTo>
                  <a:cubicBezTo>
                    <a:pt x="47" y="686"/>
                    <a:pt x="79" y="717"/>
                    <a:pt x="136" y="760"/>
                  </a:cubicBezTo>
                  <a:cubicBezTo>
                    <a:pt x="179" y="757"/>
                    <a:pt x="222" y="761"/>
                    <a:pt x="264" y="752"/>
                  </a:cubicBezTo>
                  <a:cubicBezTo>
                    <a:pt x="294" y="745"/>
                    <a:pt x="316" y="718"/>
                    <a:pt x="344" y="704"/>
                  </a:cubicBezTo>
                  <a:cubicBezTo>
                    <a:pt x="349" y="693"/>
                    <a:pt x="353" y="682"/>
                    <a:pt x="360" y="672"/>
                  </a:cubicBezTo>
                  <a:cubicBezTo>
                    <a:pt x="367" y="663"/>
                    <a:pt x="378" y="658"/>
                    <a:pt x="384" y="648"/>
                  </a:cubicBezTo>
                  <a:cubicBezTo>
                    <a:pt x="395" y="629"/>
                    <a:pt x="417" y="556"/>
                    <a:pt x="424" y="536"/>
                  </a:cubicBezTo>
                  <a:cubicBezTo>
                    <a:pt x="430" y="518"/>
                    <a:pt x="425" y="492"/>
                    <a:pt x="440" y="480"/>
                  </a:cubicBezTo>
                  <a:cubicBezTo>
                    <a:pt x="449" y="473"/>
                    <a:pt x="461" y="475"/>
                    <a:pt x="472" y="472"/>
                  </a:cubicBezTo>
                  <a:cubicBezTo>
                    <a:pt x="501" y="479"/>
                    <a:pt x="509" y="474"/>
                    <a:pt x="520" y="504"/>
                  </a:cubicBezTo>
                  <a:cubicBezTo>
                    <a:pt x="528" y="525"/>
                    <a:pt x="536" y="568"/>
                    <a:pt x="536" y="568"/>
                  </a:cubicBezTo>
                  <a:cubicBezTo>
                    <a:pt x="525" y="612"/>
                    <a:pt x="512" y="628"/>
                    <a:pt x="472" y="648"/>
                  </a:cubicBezTo>
                  <a:cubicBezTo>
                    <a:pt x="469" y="656"/>
                    <a:pt x="470" y="666"/>
                    <a:pt x="464" y="672"/>
                  </a:cubicBezTo>
                  <a:cubicBezTo>
                    <a:pt x="455" y="681"/>
                    <a:pt x="380" y="707"/>
                    <a:pt x="368" y="712"/>
                  </a:cubicBezTo>
                  <a:cubicBezTo>
                    <a:pt x="339" y="709"/>
                    <a:pt x="309" y="708"/>
                    <a:pt x="280" y="704"/>
                  </a:cubicBezTo>
                  <a:cubicBezTo>
                    <a:pt x="272" y="703"/>
                    <a:pt x="264" y="692"/>
                    <a:pt x="256" y="696"/>
                  </a:cubicBezTo>
                  <a:cubicBezTo>
                    <a:pt x="248" y="700"/>
                    <a:pt x="251" y="712"/>
                    <a:pt x="248" y="720"/>
                  </a:cubicBezTo>
                  <a:cubicBezTo>
                    <a:pt x="329" y="760"/>
                    <a:pt x="293" y="753"/>
                    <a:pt x="424" y="744"/>
                  </a:cubicBezTo>
                  <a:cubicBezTo>
                    <a:pt x="483" y="709"/>
                    <a:pt x="514" y="682"/>
                    <a:pt x="536" y="616"/>
                  </a:cubicBezTo>
                  <a:cubicBezTo>
                    <a:pt x="525" y="510"/>
                    <a:pt x="540" y="518"/>
                    <a:pt x="448" y="472"/>
                  </a:cubicBezTo>
                  <a:cubicBezTo>
                    <a:pt x="389" y="511"/>
                    <a:pt x="384" y="584"/>
                    <a:pt x="368" y="648"/>
                  </a:cubicBezTo>
                  <a:cubicBezTo>
                    <a:pt x="378" y="700"/>
                    <a:pt x="376" y="718"/>
                    <a:pt x="432" y="760"/>
                  </a:cubicBezTo>
                  <a:cubicBezTo>
                    <a:pt x="453" y="776"/>
                    <a:pt x="496" y="808"/>
                    <a:pt x="496" y="808"/>
                  </a:cubicBezTo>
                  <a:cubicBezTo>
                    <a:pt x="582" y="794"/>
                    <a:pt x="611" y="796"/>
                    <a:pt x="656" y="728"/>
                  </a:cubicBezTo>
                  <a:cubicBezTo>
                    <a:pt x="602" y="710"/>
                    <a:pt x="601" y="759"/>
                    <a:pt x="568" y="792"/>
                  </a:cubicBezTo>
                  <a:cubicBezTo>
                    <a:pt x="562" y="809"/>
                    <a:pt x="546" y="822"/>
                    <a:pt x="544" y="840"/>
                  </a:cubicBezTo>
                  <a:cubicBezTo>
                    <a:pt x="537" y="900"/>
                    <a:pt x="616" y="946"/>
                    <a:pt x="656" y="976"/>
                  </a:cubicBezTo>
                  <a:cubicBezTo>
                    <a:pt x="803" y="961"/>
                    <a:pt x="805" y="991"/>
                    <a:pt x="856" y="888"/>
                  </a:cubicBezTo>
                  <a:cubicBezTo>
                    <a:pt x="851" y="835"/>
                    <a:pt x="849" y="781"/>
                    <a:pt x="840" y="728"/>
                  </a:cubicBezTo>
                  <a:cubicBezTo>
                    <a:pt x="836" y="706"/>
                    <a:pt x="811" y="681"/>
                    <a:pt x="800" y="664"/>
                  </a:cubicBezTo>
                  <a:cubicBezTo>
                    <a:pt x="772" y="619"/>
                    <a:pt x="758" y="582"/>
                    <a:pt x="712" y="552"/>
                  </a:cubicBezTo>
                  <a:cubicBezTo>
                    <a:pt x="687" y="515"/>
                    <a:pt x="675" y="509"/>
                    <a:pt x="768" y="536"/>
                  </a:cubicBezTo>
                  <a:cubicBezTo>
                    <a:pt x="802" y="546"/>
                    <a:pt x="835" y="581"/>
                    <a:pt x="864" y="600"/>
                  </a:cubicBezTo>
                  <a:cubicBezTo>
                    <a:pt x="886" y="637"/>
                    <a:pt x="901" y="674"/>
                    <a:pt x="920" y="712"/>
                  </a:cubicBezTo>
                  <a:cubicBezTo>
                    <a:pt x="900" y="794"/>
                    <a:pt x="831" y="749"/>
                    <a:pt x="768" y="728"/>
                  </a:cubicBezTo>
                  <a:cubicBezTo>
                    <a:pt x="740" y="686"/>
                    <a:pt x="695" y="658"/>
                    <a:pt x="664" y="616"/>
                  </a:cubicBezTo>
                  <a:cubicBezTo>
                    <a:pt x="661" y="608"/>
                    <a:pt x="652" y="600"/>
                    <a:pt x="656" y="592"/>
                  </a:cubicBezTo>
                  <a:cubicBezTo>
                    <a:pt x="674" y="556"/>
                    <a:pt x="770" y="549"/>
                    <a:pt x="808" y="544"/>
                  </a:cubicBezTo>
                  <a:cubicBezTo>
                    <a:pt x="653" y="467"/>
                    <a:pt x="493" y="365"/>
                    <a:pt x="320" y="336"/>
                  </a:cubicBezTo>
                  <a:cubicBezTo>
                    <a:pt x="296" y="320"/>
                    <a:pt x="283" y="303"/>
                    <a:pt x="248" y="328"/>
                  </a:cubicBezTo>
                  <a:cubicBezTo>
                    <a:pt x="239" y="334"/>
                    <a:pt x="243" y="350"/>
                    <a:pt x="240" y="360"/>
                  </a:cubicBezTo>
                  <a:cubicBezTo>
                    <a:pt x="223" y="410"/>
                    <a:pt x="217" y="462"/>
                    <a:pt x="200" y="512"/>
                  </a:cubicBezTo>
                  <a:cubicBezTo>
                    <a:pt x="224" y="595"/>
                    <a:pt x="236" y="594"/>
                    <a:pt x="312" y="624"/>
                  </a:cubicBezTo>
                  <a:cubicBezTo>
                    <a:pt x="349" y="621"/>
                    <a:pt x="387" y="623"/>
                    <a:pt x="424" y="616"/>
                  </a:cubicBezTo>
                  <a:cubicBezTo>
                    <a:pt x="496" y="602"/>
                    <a:pt x="551" y="543"/>
                    <a:pt x="624" y="528"/>
                  </a:cubicBezTo>
                  <a:cubicBezTo>
                    <a:pt x="683" y="439"/>
                    <a:pt x="583" y="584"/>
                    <a:pt x="672" y="480"/>
                  </a:cubicBezTo>
                  <a:cubicBezTo>
                    <a:pt x="693" y="456"/>
                    <a:pt x="698" y="413"/>
                    <a:pt x="704" y="384"/>
                  </a:cubicBezTo>
                  <a:cubicBezTo>
                    <a:pt x="704" y="382"/>
                    <a:pt x="695" y="309"/>
                    <a:pt x="688" y="296"/>
                  </a:cubicBezTo>
                  <a:cubicBezTo>
                    <a:pt x="682" y="286"/>
                    <a:pt x="671" y="281"/>
                    <a:pt x="664" y="272"/>
                  </a:cubicBezTo>
                  <a:cubicBezTo>
                    <a:pt x="593" y="187"/>
                    <a:pt x="553" y="159"/>
                    <a:pt x="440" y="136"/>
                  </a:cubicBezTo>
                  <a:cubicBezTo>
                    <a:pt x="382" y="143"/>
                    <a:pt x="362" y="138"/>
                    <a:pt x="344" y="192"/>
                  </a:cubicBezTo>
                  <a:cubicBezTo>
                    <a:pt x="350" y="312"/>
                    <a:pt x="316" y="347"/>
                    <a:pt x="408" y="384"/>
                  </a:cubicBezTo>
                  <a:cubicBezTo>
                    <a:pt x="440" y="379"/>
                    <a:pt x="474" y="380"/>
                    <a:pt x="504" y="368"/>
                  </a:cubicBezTo>
                  <a:cubicBezTo>
                    <a:pt x="512" y="365"/>
                    <a:pt x="512" y="352"/>
                    <a:pt x="512" y="344"/>
                  </a:cubicBezTo>
                  <a:cubicBezTo>
                    <a:pt x="512" y="300"/>
                    <a:pt x="489" y="278"/>
                    <a:pt x="464" y="248"/>
                  </a:cubicBezTo>
                  <a:cubicBezTo>
                    <a:pt x="392" y="162"/>
                    <a:pt x="305" y="128"/>
                    <a:pt x="208" y="80"/>
                  </a:cubicBezTo>
                  <a:cubicBezTo>
                    <a:pt x="211" y="107"/>
                    <a:pt x="211" y="134"/>
                    <a:pt x="216" y="160"/>
                  </a:cubicBezTo>
                  <a:cubicBezTo>
                    <a:pt x="225" y="205"/>
                    <a:pt x="256" y="222"/>
                    <a:pt x="280" y="256"/>
                  </a:cubicBezTo>
                  <a:cubicBezTo>
                    <a:pt x="300" y="284"/>
                    <a:pt x="316" y="316"/>
                    <a:pt x="336" y="344"/>
                  </a:cubicBezTo>
                  <a:cubicBezTo>
                    <a:pt x="374" y="397"/>
                    <a:pt x="427" y="435"/>
                    <a:pt x="472" y="480"/>
                  </a:cubicBezTo>
                  <a:cubicBezTo>
                    <a:pt x="489" y="430"/>
                    <a:pt x="460" y="436"/>
                    <a:pt x="432" y="408"/>
                  </a:cubicBezTo>
                  <a:cubicBezTo>
                    <a:pt x="402" y="378"/>
                    <a:pt x="387" y="350"/>
                    <a:pt x="344" y="336"/>
                  </a:cubicBezTo>
                  <a:cubicBezTo>
                    <a:pt x="339" y="328"/>
                    <a:pt x="337" y="316"/>
                    <a:pt x="328" y="312"/>
                  </a:cubicBezTo>
                  <a:cubicBezTo>
                    <a:pt x="308" y="302"/>
                    <a:pt x="264" y="296"/>
                    <a:pt x="264" y="296"/>
                  </a:cubicBezTo>
                  <a:cubicBezTo>
                    <a:pt x="267" y="320"/>
                    <a:pt x="266" y="345"/>
                    <a:pt x="272" y="368"/>
                  </a:cubicBezTo>
                  <a:cubicBezTo>
                    <a:pt x="286" y="424"/>
                    <a:pt x="347" y="478"/>
                    <a:pt x="384" y="520"/>
                  </a:cubicBezTo>
                  <a:cubicBezTo>
                    <a:pt x="472" y="620"/>
                    <a:pt x="574" y="670"/>
                    <a:pt x="704" y="696"/>
                  </a:cubicBezTo>
                  <a:cubicBezTo>
                    <a:pt x="723" y="693"/>
                    <a:pt x="745" y="699"/>
                    <a:pt x="760" y="688"/>
                  </a:cubicBezTo>
                  <a:cubicBezTo>
                    <a:pt x="792" y="664"/>
                    <a:pt x="755" y="631"/>
                    <a:pt x="744" y="616"/>
                  </a:cubicBezTo>
                  <a:cubicBezTo>
                    <a:pt x="728" y="569"/>
                    <a:pt x="748" y="612"/>
                    <a:pt x="712" y="576"/>
                  </a:cubicBezTo>
                  <a:cubicBezTo>
                    <a:pt x="703" y="567"/>
                    <a:pt x="697" y="553"/>
                    <a:pt x="688" y="544"/>
                  </a:cubicBezTo>
                  <a:cubicBezTo>
                    <a:pt x="665" y="521"/>
                    <a:pt x="629" y="503"/>
                    <a:pt x="600" y="488"/>
                  </a:cubicBezTo>
                  <a:cubicBezTo>
                    <a:pt x="654" y="397"/>
                    <a:pt x="738" y="333"/>
                    <a:pt x="800" y="248"/>
                  </a:cubicBezTo>
                  <a:cubicBezTo>
                    <a:pt x="852" y="176"/>
                    <a:pt x="815" y="226"/>
                    <a:pt x="848" y="168"/>
                  </a:cubicBezTo>
                  <a:cubicBezTo>
                    <a:pt x="853" y="160"/>
                    <a:pt x="868" y="153"/>
                    <a:pt x="864" y="144"/>
                  </a:cubicBezTo>
                  <a:cubicBezTo>
                    <a:pt x="860" y="136"/>
                    <a:pt x="848" y="149"/>
                    <a:pt x="840" y="152"/>
                  </a:cubicBezTo>
                  <a:cubicBezTo>
                    <a:pt x="808" y="206"/>
                    <a:pt x="771" y="245"/>
                    <a:pt x="728" y="288"/>
                  </a:cubicBezTo>
                  <a:cubicBezTo>
                    <a:pt x="698" y="318"/>
                    <a:pt x="683" y="348"/>
                    <a:pt x="648" y="376"/>
                  </a:cubicBezTo>
                  <a:cubicBezTo>
                    <a:pt x="629" y="432"/>
                    <a:pt x="657" y="367"/>
                    <a:pt x="608" y="416"/>
                  </a:cubicBezTo>
                  <a:cubicBezTo>
                    <a:pt x="602" y="422"/>
                    <a:pt x="592" y="439"/>
                    <a:pt x="600" y="440"/>
                  </a:cubicBezTo>
                  <a:cubicBezTo>
                    <a:pt x="638" y="444"/>
                    <a:pt x="757" y="406"/>
                    <a:pt x="800" y="392"/>
                  </a:cubicBezTo>
                  <a:cubicBezTo>
                    <a:pt x="835" y="395"/>
                    <a:pt x="871" y="390"/>
                    <a:pt x="904" y="400"/>
                  </a:cubicBezTo>
                  <a:cubicBezTo>
                    <a:pt x="913" y="403"/>
                    <a:pt x="888" y="411"/>
                    <a:pt x="880" y="416"/>
                  </a:cubicBezTo>
                  <a:cubicBezTo>
                    <a:pt x="861" y="427"/>
                    <a:pt x="843" y="438"/>
                    <a:pt x="824" y="448"/>
                  </a:cubicBezTo>
                  <a:cubicBezTo>
                    <a:pt x="795" y="462"/>
                    <a:pt x="765" y="474"/>
                    <a:pt x="736" y="488"/>
                  </a:cubicBezTo>
                  <a:cubicBezTo>
                    <a:pt x="626" y="543"/>
                    <a:pt x="730" y="506"/>
                    <a:pt x="664" y="528"/>
                  </a:cubicBezTo>
                  <a:cubicBezTo>
                    <a:pt x="634" y="551"/>
                    <a:pt x="607" y="556"/>
                    <a:pt x="576" y="576"/>
                  </a:cubicBezTo>
                  <a:cubicBezTo>
                    <a:pt x="609" y="598"/>
                    <a:pt x="643" y="628"/>
                    <a:pt x="680" y="640"/>
                  </a:cubicBezTo>
                  <a:cubicBezTo>
                    <a:pt x="691" y="648"/>
                    <a:pt x="700" y="657"/>
                    <a:pt x="712" y="664"/>
                  </a:cubicBezTo>
                  <a:cubicBezTo>
                    <a:pt x="719" y="668"/>
                    <a:pt x="740" y="680"/>
                    <a:pt x="736" y="672"/>
                  </a:cubicBezTo>
                  <a:cubicBezTo>
                    <a:pt x="729" y="659"/>
                    <a:pt x="653" y="602"/>
                    <a:pt x="640" y="592"/>
                  </a:cubicBezTo>
                  <a:cubicBezTo>
                    <a:pt x="577" y="543"/>
                    <a:pt x="525" y="473"/>
                    <a:pt x="456" y="432"/>
                  </a:cubicBezTo>
                  <a:cubicBezTo>
                    <a:pt x="428" y="415"/>
                    <a:pt x="347" y="360"/>
                    <a:pt x="336" y="328"/>
                  </a:cubicBezTo>
                  <a:cubicBezTo>
                    <a:pt x="334" y="323"/>
                    <a:pt x="347" y="328"/>
                    <a:pt x="352" y="32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 b="0">
                <a:ea typeface="ＭＳ Ｐゴシック" pitchFamily="-105" charset="-128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214688" y="4143375"/>
              <a:ext cx="571500" cy="2143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624520" y="1775760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dirty="0" smtClean="0"/>
              <a:t>vision</a:t>
            </a:r>
            <a:endParaRPr lang="en-US" sz="5400" dirty="0"/>
          </a:p>
        </p:txBody>
      </p:sp>
      <p:grpSp>
        <p:nvGrpSpPr>
          <p:cNvPr id="4" name="Group 18"/>
          <p:cNvGrpSpPr/>
          <p:nvPr/>
        </p:nvGrpSpPr>
        <p:grpSpPr>
          <a:xfrm>
            <a:off x="3428992" y="1142984"/>
            <a:ext cx="4143404" cy="428628"/>
            <a:chOff x="3286116" y="550141"/>
            <a:chExt cx="4143404" cy="735719"/>
          </a:xfrm>
        </p:grpSpPr>
        <p:sp>
          <p:nvSpPr>
            <p:cNvPr id="15" name="Freeform 14"/>
            <p:cNvSpPr/>
            <p:nvPr/>
          </p:nvSpPr>
          <p:spPr>
            <a:xfrm>
              <a:off x="3286116" y="550141"/>
              <a:ext cx="2095354" cy="728451"/>
            </a:xfrm>
            <a:custGeom>
              <a:avLst/>
              <a:gdLst>
                <a:gd name="connsiteX0" fmla="*/ 44450 w 2857500"/>
                <a:gd name="connsiteY0" fmla="*/ 873125 h 879475"/>
                <a:gd name="connsiteX1" fmla="*/ 273050 w 2857500"/>
                <a:gd name="connsiteY1" fmla="*/ 568325 h 879475"/>
                <a:gd name="connsiteX2" fmla="*/ 673100 w 2857500"/>
                <a:gd name="connsiteY2" fmla="*/ 454025 h 879475"/>
                <a:gd name="connsiteX3" fmla="*/ 2178050 w 2857500"/>
                <a:gd name="connsiteY3" fmla="*/ 492125 h 879475"/>
                <a:gd name="connsiteX4" fmla="*/ 2578100 w 2857500"/>
                <a:gd name="connsiteY4" fmla="*/ 473075 h 879475"/>
                <a:gd name="connsiteX5" fmla="*/ 2844800 w 2857500"/>
                <a:gd name="connsiteY5" fmla="*/ 15875 h 879475"/>
                <a:gd name="connsiteX6" fmla="*/ 2654300 w 2857500"/>
                <a:gd name="connsiteY6" fmla="*/ 568325 h 879475"/>
                <a:gd name="connsiteX7" fmla="*/ 2368550 w 2857500"/>
                <a:gd name="connsiteY7" fmla="*/ 644525 h 879475"/>
                <a:gd name="connsiteX8" fmla="*/ 539750 w 2857500"/>
                <a:gd name="connsiteY8" fmla="*/ 530225 h 879475"/>
                <a:gd name="connsiteX9" fmla="*/ 44450 w 2857500"/>
                <a:gd name="connsiteY9" fmla="*/ 873125 h 879475"/>
                <a:gd name="connsiteX0" fmla="*/ 44450 w 2879725"/>
                <a:gd name="connsiteY0" fmla="*/ 885825 h 892175"/>
                <a:gd name="connsiteX1" fmla="*/ 273050 w 2879725"/>
                <a:gd name="connsiteY1" fmla="*/ 581025 h 892175"/>
                <a:gd name="connsiteX2" fmla="*/ 673100 w 2879725"/>
                <a:gd name="connsiteY2" fmla="*/ 466725 h 892175"/>
                <a:gd name="connsiteX3" fmla="*/ 2178050 w 2879725"/>
                <a:gd name="connsiteY3" fmla="*/ 504825 h 892175"/>
                <a:gd name="connsiteX4" fmla="*/ 2578100 w 2879725"/>
                <a:gd name="connsiteY4" fmla="*/ 485775 h 892175"/>
                <a:gd name="connsiteX5" fmla="*/ 2844800 w 2879725"/>
                <a:gd name="connsiteY5" fmla="*/ 28575 h 892175"/>
                <a:gd name="connsiteX6" fmla="*/ 2368550 w 2879725"/>
                <a:gd name="connsiteY6" fmla="*/ 657225 h 892175"/>
                <a:gd name="connsiteX7" fmla="*/ 539750 w 2879725"/>
                <a:gd name="connsiteY7" fmla="*/ 542925 h 892175"/>
                <a:gd name="connsiteX8" fmla="*/ 44450 w 2879725"/>
                <a:gd name="connsiteY8" fmla="*/ 885825 h 892175"/>
                <a:gd name="connsiteX0" fmla="*/ 44450 w 2859882"/>
                <a:gd name="connsiteY0" fmla="*/ 881326 h 887676"/>
                <a:gd name="connsiteX1" fmla="*/ 273050 w 2859882"/>
                <a:gd name="connsiteY1" fmla="*/ 576526 h 887676"/>
                <a:gd name="connsiteX2" fmla="*/ 673100 w 2859882"/>
                <a:gd name="connsiteY2" fmla="*/ 462226 h 887676"/>
                <a:gd name="connsiteX3" fmla="*/ 2178050 w 2859882"/>
                <a:gd name="connsiteY3" fmla="*/ 500326 h 887676"/>
                <a:gd name="connsiteX4" fmla="*/ 2459040 w 2859882"/>
                <a:gd name="connsiteY4" fmla="*/ 508267 h 887676"/>
                <a:gd name="connsiteX5" fmla="*/ 2844800 w 2859882"/>
                <a:gd name="connsiteY5" fmla="*/ 24076 h 887676"/>
                <a:gd name="connsiteX6" fmla="*/ 2368550 w 2859882"/>
                <a:gd name="connsiteY6" fmla="*/ 652726 h 887676"/>
                <a:gd name="connsiteX7" fmla="*/ 539750 w 2859882"/>
                <a:gd name="connsiteY7" fmla="*/ 538426 h 887676"/>
                <a:gd name="connsiteX8" fmla="*/ 44450 w 2859882"/>
                <a:gd name="connsiteY8" fmla="*/ 881326 h 887676"/>
                <a:gd name="connsiteX0" fmla="*/ 44450 w 2859882"/>
                <a:gd name="connsiteY0" fmla="*/ 881326 h 887676"/>
                <a:gd name="connsiteX1" fmla="*/ 273050 w 2859882"/>
                <a:gd name="connsiteY1" fmla="*/ 576526 h 887676"/>
                <a:gd name="connsiteX2" fmla="*/ 673100 w 2859882"/>
                <a:gd name="connsiteY2" fmla="*/ 462226 h 887676"/>
                <a:gd name="connsiteX3" fmla="*/ 2046270 w 2859882"/>
                <a:gd name="connsiteY3" fmla="*/ 573467 h 887676"/>
                <a:gd name="connsiteX4" fmla="*/ 2459040 w 2859882"/>
                <a:gd name="connsiteY4" fmla="*/ 508267 h 887676"/>
                <a:gd name="connsiteX5" fmla="*/ 2844800 w 2859882"/>
                <a:gd name="connsiteY5" fmla="*/ 24076 h 887676"/>
                <a:gd name="connsiteX6" fmla="*/ 2368550 w 2859882"/>
                <a:gd name="connsiteY6" fmla="*/ 652726 h 887676"/>
                <a:gd name="connsiteX7" fmla="*/ 539750 w 2859882"/>
                <a:gd name="connsiteY7" fmla="*/ 538426 h 887676"/>
                <a:gd name="connsiteX8" fmla="*/ 44450 w 2859882"/>
                <a:gd name="connsiteY8" fmla="*/ 881326 h 887676"/>
                <a:gd name="connsiteX0" fmla="*/ 44450 w 2728151"/>
                <a:gd name="connsiteY0" fmla="*/ 815548 h 821898"/>
                <a:gd name="connsiteX1" fmla="*/ 273050 w 2728151"/>
                <a:gd name="connsiteY1" fmla="*/ 510748 h 821898"/>
                <a:gd name="connsiteX2" fmla="*/ 673100 w 2728151"/>
                <a:gd name="connsiteY2" fmla="*/ 396448 h 821898"/>
                <a:gd name="connsiteX3" fmla="*/ 2046270 w 2728151"/>
                <a:gd name="connsiteY3" fmla="*/ 507689 h 821898"/>
                <a:gd name="connsiteX4" fmla="*/ 2459040 w 2728151"/>
                <a:gd name="connsiteY4" fmla="*/ 442489 h 821898"/>
                <a:gd name="connsiteX5" fmla="*/ 2697356 w 2728151"/>
                <a:gd name="connsiteY5" fmla="*/ 24076 h 821898"/>
                <a:gd name="connsiteX6" fmla="*/ 2368550 w 2728151"/>
                <a:gd name="connsiteY6" fmla="*/ 586948 h 821898"/>
                <a:gd name="connsiteX7" fmla="*/ 539750 w 2728151"/>
                <a:gd name="connsiteY7" fmla="*/ 472648 h 821898"/>
                <a:gd name="connsiteX8" fmla="*/ 44450 w 2728151"/>
                <a:gd name="connsiteY8" fmla="*/ 815548 h 82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8151" h="821898">
                  <a:moveTo>
                    <a:pt x="44450" y="815548"/>
                  </a:moveTo>
                  <a:cubicBezTo>
                    <a:pt x="0" y="821898"/>
                    <a:pt x="168275" y="580598"/>
                    <a:pt x="273050" y="510748"/>
                  </a:cubicBezTo>
                  <a:cubicBezTo>
                    <a:pt x="377825" y="440898"/>
                    <a:pt x="377563" y="396958"/>
                    <a:pt x="673100" y="396448"/>
                  </a:cubicBezTo>
                  <a:cubicBezTo>
                    <a:pt x="968637" y="395938"/>
                    <a:pt x="1748613" y="500016"/>
                    <a:pt x="2046270" y="507689"/>
                  </a:cubicBezTo>
                  <a:cubicBezTo>
                    <a:pt x="2343927" y="515362"/>
                    <a:pt x="2350526" y="523091"/>
                    <a:pt x="2459040" y="442489"/>
                  </a:cubicBezTo>
                  <a:cubicBezTo>
                    <a:pt x="2567554" y="361887"/>
                    <a:pt x="2712438" y="0"/>
                    <a:pt x="2697356" y="24076"/>
                  </a:cubicBezTo>
                  <a:cubicBezTo>
                    <a:pt x="2682274" y="48152"/>
                    <a:pt x="2728151" y="512186"/>
                    <a:pt x="2368550" y="586948"/>
                  </a:cubicBezTo>
                  <a:cubicBezTo>
                    <a:pt x="2008949" y="661710"/>
                    <a:pt x="920750" y="437723"/>
                    <a:pt x="539750" y="472648"/>
                  </a:cubicBezTo>
                  <a:cubicBezTo>
                    <a:pt x="158750" y="507573"/>
                    <a:pt x="88900" y="809198"/>
                    <a:pt x="44450" y="8155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 flipH="1">
              <a:off x="5334166" y="557409"/>
              <a:ext cx="2095354" cy="728451"/>
            </a:xfrm>
            <a:custGeom>
              <a:avLst/>
              <a:gdLst>
                <a:gd name="connsiteX0" fmla="*/ 44450 w 2857500"/>
                <a:gd name="connsiteY0" fmla="*/ 873125 h 879475"/>
                <a:gd name="connsiteX1" fmla="*/ 273050 w 2857500"/>
                <a:gd name="connsiteY1" fmla="*/ 568325 h 879475"/>
                <a:gd name="connsiteX2" fmla="*/ 673100 w 2857500"/>
                <a:gd name="connsiteY2" fmla="*/ 454025 h 879475"/>
                <a:gd name="connsiteX3" fmla="*/ 2178050 w 2857500"/>
                <a:gd name="connsiteY3" fmla="*/ 492125 h 879475"/>
                <a:gd name="connsiteX4" fmla="*/ 2578100 w 2857500"/>
                <a:gd name="connsiteY4" fmla="*/ 473075 h 879475"/>
                <a:gd name="connsiteX5" fmla="*/ 2844800 w 2857500"/>
                <a:gd name="connsiteY5" fmla="*/ 15875 h 879475"/>
                <a:gd name="connsiteX6" fmla="*/ 2654300 w 2857500"/>
                <a:gd name="connsiteY6" fmla="*/ 568325 h 879475"/>
                <a:gd name="connsiteX7" fmla="*/ 2368550 w 2857500"/>
                <a:gd name="connsiteY7" fmla="*/ 644525 h 879475"/>
                <a:gd name="connsiteX8" fmla="*/ 539750 w 2857500"/>
                <a:gd name="connsiteY8" fmla="*/ 530225 h 879475"/>
                <a:gd name="connsiteX9" fmla="*/ 44450 w 2857500"/>
                <a:gd name="connsiteY9" fmla="*/ 873125 h 879475"/>
                <a:gd name="connsiteX0" fmla="*/ 44450 w 2879725"/>
                <a:gd name="connsiteY0" fmla="*/ 885825 h 892175"/>
                <a:gd name="connsiteX1" fmla="*/ 273050 w 2879725"/>
                <a:gd name="connsiteY1" fmla="*/ 581025 h 892175"/>
                <a:gd name="connsiteX2" fmla="*/ 673100 w 2879725"/>
                <a:gd name="connsiteY2" fmla="*/ 466725 h 892175"/>
                <a:gd name="connsiteX3" fmla="*/ 2178050 w 2879725"/>
                <a:gd name="connsiteY3" fmla="*/ 504825 h 892175"/>
                <a:gd name="connsiteX4" fmla="*/ 2578100 w 2879725"/>
                <a:gd name="connsiteY4" fmla="*/ 485775 h 892175"/>
                <a:gd name="connsiteX5" fmla="*/ 2844800 w 2879725"/>
                <a:gd name="connsiteY5" fmla="*/ 28575 h 892175"/>
                <a:gd name="connsiteX6" fmla="*/ 2368550 w 2879725"/>
                <a:gd name="connsiteY6" fmla="*/ 657225 h 892175"/>
                <a:gd name="connsiteX7" fmla="*/ 539750 w 2879725"/>
                <a:gd name="connsiteY7" fmla="*/ 542925 h 892175"/>
                <a:gd name="connsiteX8" fmla="*/ 44450 w 2879725"/>
                <a:gd name="connsiteY8" fmla="*/ 885825 h 892175"/>
                <a:gd name="connsiteX0" fmla="*/ 44450 w 2859882"/>
                <a:gd name="connsiteY0" fmla="*/ 881326 h 887676"/>
                <a:gd name="connsiteX1" fmla="*/ 273050 w 2859882"/>
                <a:gd name="connsiteY1" fmla="*/ 576526 h 887676"/>
                <a:gd name="connsiteX2" fmla="*/ 673100 w 2859882"/>
                <a:gd name="connsiteY2" fmla="*/ 462226 h 887676"/>
                <a:gd name="connsiteX3" fmla="*/ 2178050 w 2859882"/>
                <a:gd name="connsiteY3" fmla="*/ 500326 h 887676"/>
                <a:gd name="connsiteX4" fmla="*/ 2459040 w 2859882"/>
                <a:gd name="connsiteY4" fmla="*/ 508267 h 887676"/>
                <a:gd name="connsiteX5" fmla="*/ 2844800 w 2859882"/>
                <a:gd name="connsiteY5" fmla="*/ 24076 h 887676"/>
                <a:gd name="connsiteX6" fmla="*/ 2368550 w 2859882"/>
                <a:gd name="connsiteY6" fmla="*/ 652726 h 887676"/>
                <a:gd name="connsiteX7" fmla="*/ 539750 w 2859882"/>
                <a:gd name="connsiteY7" fmla="*/ 538426 h 887676"/>
                <a:gd name="connsiteX8" fmla="*/ 44450 w 2859882"/>
                <a:gd name="connsiteY8" fmla="*/ 881326 h 887676"/>
                <a:gd name="connsiteX0" fmla="*/ 44450 w 2859882"/>
                <a:gd name="connsiteY0" fmla="*/ 881326 h 887676"/>
                <a:gd name="connsiteX1" fmla="*/ 273050 w 2859882"/>
                <a:gd name="connsiteY1" fmla="*/ 576526 h 887676"/>
                <a:gd name="connsiteX2" fmla="*/ 673100 w 2859882"/>
                <a:gd name="connsiteY2" fmla="*/ 462226 h 887676"/>
                <a:gd name="connsiteX3" fmla="*/ 2046270 w 2859882"/>
                <a:gd name="connsiteY3" fmla="*/ 573467 h 887676"/>
                <a:gd name="connsiteX4" fmla="*/ 2459040 w 2859882"/>
                <a:gd name="connsiteY4" fmla="*/ 508267 h 887676"/>
                <a:gd name="connsiteX5" fmla="*/ 2844800 w 2859882"/>
                <a:gd name="connsiteY5" fmla="*/ 24076 h 887676"/>
                <a:gd name="connsiteX6" fmla="*/ 2368550 w 2859882"/>
                <a:gd name="connsiteY6" fmla="*/ 652726 h 887676"/>
                <a:gd name="connsiteX7" fmla="*/ 539750 w 2859882"/>
                <a:gd name="connsiteY7" fmla="*/ 538426 h 887676"/>
                <a:gd name="connsiteX8" fmla="*/ 44450 w 2859882"/>
                <a:gd name="connsiteY8" fmla="*/ 881326 h 887676"/>
                <a:gd name="connsiteX0" fmla="*/ 44450 w 2728151"/>
                <a:gd name="connsiteY0" fmla="*/ 815548 h 821898"/>
                <a:gd name="connsiteX1" fmla="*/ 273050 w 2728151"/>
                <a:gd name="connsiteY1" fmla="*/ 510748 h 821898"/>
                <a:gd name="connsiteX2" fmla="*/ 673100 w 2728151"/>
                <a:gd name="connsiteY2" fmla="*/ 396448 h 821898"/>
                <a:gd name="connsiteX3" fmla="*/ 2046270 w 2728151"/>
                <a:gd name="connsiteY3" fmla="*/ 507689 h 821898"/>
                <a:gd name="connsiteX4" fmla="*/ 2459040 w 2728151"/>
                <a:gd name="connsiteY4" fmla="*/ 442489 h 821898"/>
                <a:gd name="connsiteX5" fmla="*/ 2697356 w 2728151"/>
                <a:gd name="connsiteY5" fmla="*/ 24076 h 821898"/>
                <a:gd name="connsiteX6" fmla="*/ 2368550 w 2728151"/>
                <a:gd name="connsiteY6" fmla="*/ 586948 h 821898"/>
                <a:gd name="connsiteX7" fmla="*/ 539750 w 2728151"/>
                <a:gd name="connsiteY7" fmla="*/ 472648 h 821898"/>
                <a:gd name="connsiteX8" fmla="*/ 44450 w 2728151"/>
                <a:gd name="connsiteY8" fmla="*/ 815548 h 82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8151" h="821898">
                  <a:moveTo>
                    <a:pt x="44450" y="815548"/>
                  </a:moveTo>
                  <a:cubicBezTo>
                    <a:pt x="0" y="821898"/>
                    <a:pt x="168275" y="580598"/>
                    <a:pt x="273050" y="510748"/>
                  </a:cubicBezTo>
                  <a:cubicBezTo>
                    <a:pt x="377825" y="440898"/>
                    <a:pt x="377563" y="396958"/>
                    <a:pt x="673100" y="396448"/>
                  </a:cubicBezTo>
                  <a:cubicBezTo>
                    <a:pt x="968637" y="395938"/>
                    <a:pt x="1748613" y="500016"/>
                    <a:pt x="2046270" y="507689"/>
                  </a:cubicBezTo>
                  <a:cubicBezTo>
                    <a:pt x="2343927" y="515362"/>
                    <a:pt x="2350526" y="523091"/>
                    <a:pt x="2459040" y="442489"/>
                  </a:cubicBezTo>
                  <a:cubicBezTo>
                    <a:pt x="2567554" y="361887"/>
                    <a:pt x="2712438" y="0"/>
                    <a:pt x="2697356" y="24076"/>
                  </a:cubicBezTo>
                  <a:cubicBezTo>
                    <a:pt x="2682274" y="48152"/>
                    <a:pt x="2728151" y="512186"/>
                    <a:pt x="2368550" y="586948"/>
                  </a:cubicBezTo>
                  <a:cubicBezTo>
                    <a:pt x="2008949" y="661710"/>
                    <a:pt x="920750" y="437723"/>
                    <a:pt x="539750" y="472648"/>
                  </a:cubicBezTo>
                  <a:cubicBezTo>
                    <a:pt x="158750" y="507573"/>
                    <a:pt x="88900" y="809198"/>
                    <a:pt x="44450" y="8155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Straight Connector 20"/>
          <p:cNvCxnSpPr/>
          <p:nvPr/>
        </p:nvCxnSpPr>
        <p:spPr>
          <a:xfrm rot="5400000">
            <a:off x="928661" y="3500438"/>
            <a:ext cx="5000660" cy="0"/>
          </a:xfrm>
          <a:prstGeom prst="line">
            <a:avLst/>
          </a:prstGeom>
          <a:ln w="38100"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228396" y="4077072"/>
            <a:ext cx="2726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capability</a:t>
            </a:r>
            <a:endParaRPr 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27720" y="2717864"/>
            <a:ext cx="2000264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barriers</a:t>
            </a:r>
            <a:endParaRPr lang="en-US" sz="3600" dirty="0"/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9532" y="260648"/>
          <a:ext cx="8460940" cy="6094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4536504"/>
              </a:tblGrid>
              <a:tr h="517041">
                <a:tc>
                  <a:txBody>
                    <a:bodyPr/>
                    <a:lstStyle/>
                    <a:p>
                      <a:r>
                        <a:rPr lang="en-AU" dirty="0" smtClean="0"/>
                        <a:t>What they say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What is meant?</a:t>
                      </a:r>
                      <a:endParaRPr lang="en-AU" dirty="0"/>
                    </a:p>
                  </a:txBody>
                  <a:tcPr/>
                </a:tc>
              </a:tr>
              <a:tr h="5099583">
                <a:tc>
                  <a:txBody>
                    <a:bodyPr/>
                    <a:lstStyle/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It’s always been like this.”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“It’s like that everywhere.” </a:t>
                      </a:r>
                      <a:endParaRPr lang="en-AU" dirty="0" smtClean="0"/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“There are worse things.”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“It’s not really that bad.”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“It’s not my problem.”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“It’s not really a problem at all.”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“It’s complicated.” 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“It’s just the way it is.”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“You can’t change it.”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“I’m the wrong person to talk to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It’s too hard.”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“It’s too complicated.” 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“It’s been done before.”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“It’s never been done before.” 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“It’s not our problem.”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“We don’t have the time.”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“It’ll never work.”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“We don’t have the money.”</a:t>
                      </a:r>
                    </a:p>
                    <a:p>
                      <a:r>
                        <a:rPr kumimoji="0" lang="en-A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“We tried that, it didn’t work” </a:t>
                      </a: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problem is older than you think. It’s more widespread than you think.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don’t care about them either 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don’t really care.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really don’t really care. Really. Everyone’s gotten used to it.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Give up. I did. 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I’ve never questioned it.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didn’t change it. 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I’m too scared to even think about it. 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haven’t got time. 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just don’t get it. 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did it half-arsed last time. 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No-one’s ever thought of it before. 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Denial is still our preferred strategy. I’m swamped just doing stupid stuff. People will block it for no reason.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We blew our budget on dumb stuff.. </a:t>
                      </a:r>
                    </a:p>
                    <a:p>
                      <a:r>
                        <a:rPr kumimoji="0" lang="en-A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seriously stuffed it up last time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527884" y="944724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599892" y="2852936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599892" y="3140968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87924" y="3429000"/>
            <a:ext cx="43204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27884" y="3681028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527884" y="3969060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599892" y="4257092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779912" y="4473116"/>
            <a:ext cx="540060" cy="360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419872" y="4761148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527884" y="5049180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599892" y="5337212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671900" y="5589240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707904" y="5913276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635896" y="1736812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635896" y="2024844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851920" y="2312876"/>
            <a:ext cx="5040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599892" y="2564904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599892" y="1196752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635896" y="1448780"/>
            <a:ext cx="7560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can you instigate change?</a:t>
            </a:r>
            <a:endParaRPr lang="en-AU" dirty="0"/>
          </a:p>
        </p:txBody>
      </p:sp>
      <p:pic>
        <p:nvPicPr>
          <p:cNvPr id="4" name="Picture 3" descr="leadershi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784" y="1628800"/>
            <a:ext cx="6299594" cy="4500500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1655676" y="1196752"/>
            <a:ext cx="4124094" cy="3362328"/>
            <a:chOff x="224194" y="344238"/>
            <a:chExt cx="4124094" cy="3362328"/>
          </a:xfrm>
        </p:grpSpPr>
        <p:sp>
          <p:nvSpPr>
            <p:cNvPr id="52" name="Freeform 51"/>
            <p:cNvSpPr/>
            <p:nvPr/>
          </p:nvSpPr>
          <p:spPr>
            <a:xfrm>
              <a:off x="224194" y="344238"/>
              <a:ext cx="4105248" cy="33623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0198" y="524258"/>
              <a:ext cx="4088090" cy="24314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6000" i="1" dirty="0" smtClean="0">
                  <a:latin typeface="+mj-lt"/>
                </a:rPr>
                <a:t>Why not?</a:t>
              </a:r>
              <a:r>
                <a:rPr lang="en-US" sz="6000" i="1" dirty="0" smtClean="0">
                  <a:latin typeface="+mj-lt"/>
                </a:rPr>
                <a:t> </a:t>
              </a:r>
            </a:p>
            <a:p>
              <a:pPr algn="ctr"/>
              <a:r>
                <a:rPr lang="en-AU" sz="2800" i="1" dirty="0" smtClean="0">
                  <a:latin typeface="+mj-lt"/>
                </a:rPr>
                <a:t>What if? How about?</a:t>
              </a:r>
              <a:endParaRPr lang="en-US" sz="2800" i="1" dirty="0" smtClean="0">
                <a:latin typeface="+mj-lt"/>
              </a:endParaRPr>
            </a:p>
            <a:p>
              <a:pPr algn="ctr"/>
              <a:r>
                <a:rPr lang="en-US" sz="2800" i="1" dirty="0" smtClean="0">
                  <a:latin typeface="+mj-lt"/>
                </a:rPr>
                <a:t>What’s the </a:t>
              </a:r>
            </a:p>
            <a:p>
              <a:pPr algn="ctr"/>
              <a:r>
                <a:rPr lang="en-US" sz="2800" i="1" dirty="0" smtClean="0">
                  <a:latin typeface="+mj-lt"/>
                </a:rPr>
                <a:t>500 year </a:t>
              </a:r>
              <a:r>
                <a:rPr lang="en-US" sz="3600" i="1" dirty="0" smtClean="0">
                  <a:latin typeface="+mj-lt"/>
                </a:rPr>
                <a:t>plan?</a:t>
              </a: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3357550" y="2643182"/>
            <a:ext cx="4071970" cy="3276828"/>
            <a:chOff x="285716" y="3581196"/>
            <a:chExt cx="4071970" cy="3276828"/>
          </a:xfrm>
        </p:grpSpPr>
        <p:sp>
          <p:nvSpPr>
            <p:cNvPr id="11" name="Freeform 10"/>
            <p:cNvSpPr/>
            <p:nvPr/>
          </p:nvSpPr>
          <p:spPr>
            <a:xfrm flipH="1">
              <a:off x="285716" y="3581196"/>
              <a:ext cx="4071970" cy="32768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8052" y="3671549"/>
              <a:ext cx="3967246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6600" i="1" dirty="0" smtClean="0">
                  <a:latin typeface="+mj-lt"/>
                </a:rPr>
                <a:t>Prove it!</a:t>
              </a:r>
              <a:endParaRPr lang="en-US" sz="6600" i="1" dirty="0" smtClean="0">
                <a:latin typeface="+mj-lt"/>
              </a:endParaRPr>
            </a:p>
            <a:p>
              <a:pPr algn="ctr"/>
              <a:r>
                <a:rPr lang="en-US" sz="2800" i="1" dirty="0" smtClean="0">
                  <a:latin typeface="+mj-lt"/>
                </a:rPr>
                <a:t>Cost</a:t>
              </a:r>
              <a:r>
                <a:rPr lang="en-US" i="1" dirty="0" smtClean="0">
                  <a:latin typeface="+mj-lt"/>
                </a:rPr>
                <a:t>? Benefit? Risk?</a:t>
              </a:r>
              <a:endParaRPr lang="en-AU" i="1" dirty="0" smtClean="0">
                <a:latin typeface="+mj-lt"/>
              </a:endParaRPr>
            </a:p>
            <a:p>
              <a:pPr algn="ctr"/>
              <a:r>
                <a:rPr lang="en-AU" i="1" dirty="0" smtClean="0">
                  <a:latin typeface="+mj-lt"/>
                </a:rPr>
                <a:t>Where are the numbers</a:t>
              </a:r>
              <a:r>
                <a:rPr lang="en-US" i="1" dirty="0" smtClean="0">
                  <a:latin typeface="+mj-lt"/>
                </a:rPr>
                <a:t>? </a:t>
              </a:r>
            </a:p>
            <a:p>
              <a:pPr algn="ctr"/>
              <a:r>
                <a:rPr lang="en-AU" i="1" dirty="0" smtClean="0">
                  <a:latin typeface="+mj-lt"/>
                </a:rPr>
                <a:t>What are the options</a:t>
              </a:r>
              <a:r>
                <a:rPr lang="en-AU" sz="2800" i="1" dirty="0" smtClean="0">
                  <a:latin typeface="+mj-lt"/>
                </a:rPr>
                <a:t>?</a:t>
              </a:r>
              <a:endParaRPr lang="en-US" sz="2800" i="1" dirty="0" smtClean="0">
                <a:latin typeface="+mj-lt"/>
              </a:endParaRPr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2214546" y="2071678"/>
            <a:ext cx="4089056" cy="3302467"/>
            <a:chOff x="4750174" y="3574607"/>
            <a:chExt cx="4089056" cy="3302467"/>
          </a:xfrm>
        </p:grpSpPr>
        <p:sp>
          <p:nvSpPr>
            <p:cNvPr id="13" name="Freeform 12"/>
            <p:cNvSpPr/>
            <p:nvPr/>
          </p:nvSpPr>
          <p:spPr>
            <a:xfrm flipH="1">
              <a:off x="4750174" y="3574607"/>
              <a:ext cx="4089056" cy="3302467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767264" y="3595688"/>
              <a:ext cx="4071965" cy="25237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0" i="1" dirty="0" smtClean="0">
                  <a:latin typeface="+mj-lt"/>
                </a:rPr>
                <a:t>Just Do It!</a:t>
              </a:r>
            </a:p>
            <a:p>
              <a:pPr algn="ctr"/>
              <a:r>
                <a:rPr lang="en-US" sz="2800" i="1" dirty="0" smtClean="0">
                  <a:latin typeface="+mj-lt"/>
                </a:rPr>
                <a:t>Lead, follow or get out of my way.</a:t>
              </a:r>
            </a:p>
            <a:p>
              <a:pPr algn="ctr"/>
              <a:r>
                <a:rPr lang="en-US" sz="3600" i="1" dirty="0" smtClean="0">
                  <a:latin typeface="+mj-lt"/>
                </a:rPr>
                <a:t>Are we there yet?</a:t>
              </a:r>
              <a:endParaRPr lang="en-AU" sz="3600" i="1" dirty="0" smtClean="0">
                <a:latin typeface="+mj-lt"/>
              </a:endParaRPr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2699792" y="1556792"/>
            <a:ext cx="4143404" cy="3267098"/>
            <a:chOff x="4714876" y="519092"/>
            <a:chExt cx="4143404" cy="3267098"/>
          </a:xfrm>
        </p:grpSpPr>
        <p:sp>
          <p:nvSpPr>
            <p:cNvPr id="9" name="Freeform 8"/>
            <p:cNvSpPr/>
            <p:nvPr/>
          </p:nvSpPr>
          <p:spPr>
            <a:xfrm>
              <a:off x="4714876" y="519092"/>
              <a:ext cx="4143404" cy="326709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824414" y="604818"/>
              <a:ext cx="4000528" cy="264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5400" i="1" dirty="0" smtClean="0">
                  <a:latin typeface="+mj-lt"/>
                </a:rPr>
                <a:t>Find a way!</a:t>
              </a:r>
              <a:endParaRPr lang="en-US" sz="3600" i="1" dirty="0" smtClean="0">
                <a:latin typeface="+mj-lt"/>
              </a:endParaRPr>
            </a:p>
            <a:p>
              <a:pPr algn="ctr"/>
              <a:r>
                <a:rPr lang="en-AU" sz="2800" i="1" dirty="0" smtClean="0">
                  <a:latin typeface="+mj-lt"/>
                </a:rPr>
                <a:t>How could we do that?</a:t>
              </a:r>
              <a:endParaRPr lang="en-US" sz="2800" i="1" dirty="0" smtClean="0">
                <a:latin typeface="+mj-lt"/>
              </a:endParaRPr>
            </a:p>
            <a:p>
              <a:pPr algn="ctr"/>
              <a:r>
                <a:rPr lang="en-AU" sz="2800" i="1" dirty="0" smtClean="0">
                  <a:latin typeface="+mj-lt"/>
                </a:rPr>
                <a:t>What are the limitations?</a:t>
              </a:r>
              <a:endParaRPr lang="en-US" sz="2800" i="1" dirty="0">
                <a:latin typeface="+mj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51"/>
          <p:cNvSpPr/>
          <p:nvPr/>
        </p:nvSpPr>
        <p:spPr>
          <a:xfrm>
            <a:off x="1681198" y="1352556"/>
            <a:ext cx="4105248" cy="3362328"/>
          </a:xfrm>
          <a:custGeom>
            <a:avLst/>
            <a:gdLst>
              <a:gd name="connsiteX0" fmla="*/ 800100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800100 w 7962900"/>
              <a:gd name="connsiteY7" fmla="*/ 4667250 h 466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62900" h="4667250">
                <a:moveTo>
                  <a:pt x="800100" y="4667250"/>
                </a:moveTo>
                <a:lnTo>
                  <a:pt x="1276350" y="3810000"/>
                </a:lnTo>
                <a:lnTo>
                  <a:pt x="0" y="3810000"/>
                </a:lnTo>
                <a:lnTo>
                  <a:pt x="0" y="0"/>
                </a:lnTo>
                <a:lnTo>
                  <a:pt x="7962900" y="38100"/>
                </a:lnTo>
                <a:lnTo>
                  <a:pt x="7962900" y="3790950"/>
                </a:lnTo>
                <a:lnTo>
                  <a:pt x="1714500" y="3810000"/>
                </a:lnTo>
                <a:lnTo>
                  <a:pt x="800100" y="4667250"/>
                </a:lnTo>
                <a:close/>
              </a:path>
            </a:pathLst>
          </a:custGeom>
          <a:noFill/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665074" y="1308223"/>
            <a:ext cx="408809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2800" b="1" i="1" dirty="0" smtClean="0">
                <a:latin typeface="+mj-lt"/>
              </a:rPr>
              <a:t>Why not?</a:t>
            </a:r>
            <a:r>
              <a:rPr lang="en-US" sz="2800" b="1" i="1" dirty="0" smtClean="0">
                <a:latin typeface="+mj-lt"/>
              </a:rPr>
              <a:t> </a:t>
            </a:r>
          </a:p>
          <a:p>
            <a:pPr algn="ctr"/>
            <a:r>
              <a:rPr lang="en-AU" sz="2800" i="1" dirty="0" smtClean="0">
                <a:latin typeface="+mj-lt"/>
              </a:rPr>
              <a:t>What if? How about?</a:t>
            </a:r>
            <a:endParaRPr lang="en-US" sz="2800" i="1" dirty="0" smtClean="0">
              <a:latin typeface="+mj-lt"/>
            </a:endParaRPr>
          </a:p>
          <a:p>
            <a:pPr algn="ctr"/>
            <a:r>
              <a:rPr lang="en-US" sz="2800" i="1" dirty="0" smtClean="0">
                <a:latin typeface="+mj-lt"/>
              </a:rPr>
              <a:t>What’s the </a:t>
            </a:r>
          </a:p>
          <a:p>
            <a:pPr algn="ctr"/>
            <a:r>
              <a:rPr lang="en-US" sz="2800" i="1" dirty="0" smtClean="0">
                <a:latin typeface="+mj-lt"/>
              </a:rPr>
              <a:t>500 year p</a:t>
            </a:r>
            <a:r>
              <a:rPr lang="en-US" sz="3600" i="1" dirty="0" smtClean="0">
                <a:latin typeface="+mj-lt"/>
              </a:rPr>
              <a:t>lan?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09942" y="2714620"/>
            <a:ext cx="4000528" cy="25717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3347864" y="2636912"/>
            <a:ext cx="4071970" cy="3240360"/>
          </a:xfrm>
          <a:custGeom>
            <a:avLst/>
            <a:gdLst>
              <a:gd name="connsiteX0" fmla="*/ 800100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800100 w 7962900"/>
              <a:gd name="connsiteY7" fmla="*/ 4667250 h 4667250"/>
              <a:gd name="connsiteX0" fmla="*/ 2371704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2371704 w 7962900"/>
              <a:gd name="connsiteY7" fmla="*/ 4667250 h 4667250"/>
              <a:gd name="connsiteX0" fmla="*/ 2371704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2371704 w 7962900"/>
              <a:gd name="connsiteY7" fmla="*/ 4667250 h 4667250"/>
              <a:gd name="connsiteX0" fmla="*/ 2371704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2371704 w 7962900"/>
              <a:gd name="connsiteY7" fmla="*/ 4667250 h 4667250"/>
              <a:gd name="connsiteX0" fmla="*/ 2371704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2371704 w 7962900"/>
              <a:gd name="connsiteY7" fmla="*/ 4667250 h 4667250"/>
              <a:gd name="connsiteX0" fmla="*/ 1871606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1871606 w 7962900"/>
              <a:gd name="connsiteY7" fmla="*/ 4667250 h 4667250"/>
              <a:gd name="connsiteX0" fmla="*/ 2157326 w 7962900"/>
              <a:gd name="connsiteY0" fmla="*/ 4381474 h 4381474"/>
              <a:gd name="connsiteX1" fmla="*/ 1276350 w 7962900"/>
              <a:gd name="connsiteY1" fmla="*/ 3810000 h 4381474"/>
              <a:gd name="connsiteX2" fmla="*/ 0 w 7962900"/>
              <a:gd name="connsiteY2" fmla="*/ 3810000 h 4381474"/>
              <a:gd name="connsiteX3" fmla="*/ 0 w 7962900"/>
              <a:gd name="connsiteY3" fmla="*/ 0 h 4381474"/>
              <a:gd name="connsiteX4" fmla="*/ 7962900 w 7962900"/>
              <a:gd name="connsiteY4" fmla="*/ 38100 h 4381474"/>
              <a:gd name="connsiteX5" fmla="*/ 7962900 w 7962900"/>
              <a:gd name="connsiteY5" fmla="*/ 3790950 h 4381474"/>
              <a:gd name="connsiteX6" fmla="*/ 1714500 w 7962900"/>
              <a:gd name="connsiteY6" fmla="*/ 3810000 h 4381474"/>
              <a:gd name="connsiteX7" fmla="*/ 2157326 w 7962900"/>
              <a:gd name="connsiteY7" fmla="*/ 4381474 h 4381474"/>
              <a:gd name="connsiteX0" fmla="*/ 2157326 w 7962900"/>
              <a:gd name="connsiteY0" fmla="*/ 4381474 h 4381474"/>
              <a:gd name="connsiteX1" fmla="*/ 1276350 w 7962900"/>
              <a:gd name="connsiteY1" fmla="*/ 3810000 h 4381474"/>
              <a:gd name="connsiteX2" fmla="*/ 0 w 7962900"/>
              <a:gd name="connsiteY2" fmla="*/ 3810000 h 4381474"/>
              <a:gd name="connsiteX3" fmla="*/ 0 w 7962900"/>
              <a:gd name="connsiteY3" fmla="*/ 0 h 4381474"/>
              <a:gd name="connsiteX4" fmla="*/ 7962900 w 7962900"/>
              <a:gd name="connsiteY4" fmla="*/ 38100 h 4381474"/>
              <a:gd name="connsiteX5" fmla="*/ 7962900 w 7962900"/>
              <a:gd name="connsiteY5" fmla="*/ 3790950 h 4381474"/>
              <a:gd name="connsiteX6" fmla="*/ 1714500 w 7962900"/>
              <a:gd name="connsiteY6" fmla="*/ 3810000 h 4381474"/>
              <a:gd name="connsiteX7" fmla="*/ 2157326 w 7962900"/>
              <a:gd name="connsiteY7" fmla="*/ 4381474 h 4381474"/>
              <a:gd name="connsiteX0" fmla="*/ 2514484 w 7962900"/>
              <a:gd name="connsiteY0" fmla="*/ 4667202 h 4667202"/>
              <a:gd name="connsiteX1" fmla="*/ 1276350 w 7962900"/>
              <a:gd name="connsiteY1" fmla="*/ 3810000 h 4667202"/>
              <a:gd name="connsiteX2" fmla="*/ 0 w 7962900"/>
              <a:gd name="connsiteY2" fmla="*/ 3810000 h 4667202"/>
              <a:gd name="connsiteX3" fmla="*/ 0 w 7962900"/>
              <a:gd name="connsiteY3" fmla="*/ 0 h 4667202"/>
              <a:gd name="connsiteX4" fmla="*/ 7962900 w 7962900"/>
              <a:gd name="connsiteY4" fmla="*/ 38100 h 4667202"/>
              <a:gd name="connsiteX5" fmla="*/ 7962900 w 7962900"/>
              <a:gd name="connsiteY5" fmla="*/ 3790950 h 4667202"/>
              <a:gd name="connsiteX6" fmla="*/ 1714500 w 7962900"/>
              <a:gd name="connsiteY6" fmla="*/ 3810000 h 4667202"/>
              <a:gd name="connsiteX7" fmla="*/ 2514484 w 7962900"/>
              <a:gd name="connsiteY7" fmla="*/ 4667202 h 4667202"/>
              <a:gd name="connsiteX0" fmla="*/ 2514484 w 7962900"/>
              <a:gd name="connsiteY0" fmla="*/ 4667202 h 4667202"/>
              <a:gd name="connsiteX1" fmla="*/ 1276350 w 7962900"/>
              <a:gd name="connsiteY1" fmla="*/ 3810000 h 4667202"/>
              <a:gd name="connsiteX2" fmla="*/ 0 w 7962900"/>
              <a:gd name="connsiteY2" fmla="*/ 3810000 h 4667202"/>
              <a:gd name="connsiteX3" fmla="*/ 0 w 7962900"/>
              <a:gd name="connsiteY3" fmla="*/ 0 h 4667202"/>
              <a:gd name="connsiteX4" fmla="*/ 7962900 w 7962900"/>
              <a:gd name="connsiteY4" fmla="*/ 38100 h 4667202"/>
              <a:gd name="connsiteX5" fmla="*/ 7962900 w 7962900"/>
              <a:gd name="connsiteY5" fmla="*/ 3790950 h 4667202"/>
              <a:gd name="connsiteX6" fmla="*/ 2928914 w 7962900"/>
              <a:gd name="connsiteY6" fmla="*/ 3810000 h 4667202"/>
              <a:gd name="connsiteX7" fmla="*/ 2514484 w 7962900"/>
              <a:gd name="connsiteY7" fmla="*/ 4667202 h 4667202"/>
              <a:gd name="connsiteX0" fmla="*/ 2514484 w 7962900"/>
              <a:gd name="connsiteY0" fmla="*/ 4667202 h 4667202"/>
              <a:gd name="connsiteX1" fmla="*/ 2562202 w 7962900"/>
              <a:gd name="connsiteY1" fmla="*/ 3810000 h 4667202"/>
              <a:gd name="connsiteX2" fmla="*/ 0 w 7962900"/>
              <a:gd name="connsiteY2" fmla="*/ 3810000 h 4667202"/>
              <a:gd name="connsiteX3" fmla="*/ 0 w 7962900"/>
              <a:gd name="connsiteY3" fmla="*/ 0 h 4667202"/>
              <a:gd name="connsiteX4" fmla="*/ 7962900 w 7962900"/>
              <a:gd name="connsiteY4" fmla="*/ 38100 h 4667202"/>
              <a:gd name="connsiteX5" fmla="*/ 7962900 w 7962900"/>
              <a:gd name="connsiteY5" fmla="*/ 3790950 h 4667202"/>
              <a:gd name="connsiteX6" fmla="*/ 2928914 w 7962900"/>
              <a:gd name="connsiteY6" fmla="*/ 3810000 h 4667202"/>
              <a:gd name="connsiteX7" fmla="*/ 2514484 w 7962900"/>
              <a:gd name="connsiteY7" fmla="*/ 4667202 h 466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62900" h="4667202">
                <a:moveTo>
                  <a:pt x="2514484" y="4667202"/>
                </a:moveTo>
                <a:lnTo>
                  <a:pt x="2562202" y="3810000"/>
                </a:lnTo>
                <a:lnTo>
                  <a:pt x="0" y="3810000"/>
                </a:lnTo>
                <a:lnTo>
                  <a:pt x="0" y="0"/>
                </a:lnTo>
                <a:lnTo>
                  <a:pt x="7962900" y="38100"/>
                </a:lnTo>
                <a:lnTo>
                  <a:pt x="7962900" y="3790950"/>
                </a:lnTo>
                <a:lnTo>
                  <a:pt x="2928914" y="3810000"/>
                </a:lnTo>
                <a:lnTo>
                  <a:pt x="2514484" y="4667202"/>
                </a:lnTo>
                <a:close/>
              </a:path>
            </a:pathLst>
          </a:custGeom>
          <a:noFill/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19872" y="2708920"/>
            <a:ext cx="3967246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6600" i="1" dirty="0" smtClean="0">
                <a:latin typeface="+mj-lt"/>
              </a:rPr>
              <a:t>Prove it!</a:t>
            </a:r>
            <a:endParaRPr lang="en-US" sz="6600" i="1" dirty="0" smtClean="0">
              <a:latin typeface="+mj-lt"/>
            </a:endParaRPr>
          </a:p>
          <a:p>
            <a:pPr algn="ctr"/>
            <a:r>
              <a:rPr lang="en-US" sz="2800" i="1" dirty="0" smtClean="0">
                <a:latin typeface="+mj-lt"/>
              </a:rPr>
              <a:t>Cost? Benefit? Risk?</a:t>
            </a:r>
            <a:endParaRPr lang="en-AU" sz="2000" i="1" dirty="0" smtClean="0">
              <a:latin typeface="+mj-lt"/>
            </a:endParaRPr>
          </a:p>
          <a:p>
            <a:pPr algn="ctr"/>
            <a:r>
              <a:rPr lang="en-AU" sz="2800" i="1" dirty="0" smtClean="0">
                <a:latin typeface="+mj-lt"/>
              </a:rPr>
              <a:t>Where are the numbers</a:t>
            </a:r>
            <a:r>
              <a:rPr lang="en-US" sz="2800" i="1" dirty="0" smtClean="0">
                <a:latin typeface="+mj-lt"/>
              </a:rPr>
              <a:t>? </a:t>
            </a:r>
          </a:p>
          <a:p>
            <a:pPr algn="ctr"/>
            <a:r>
              <a:rPr lang="en-AU" i="1" dirty="0" smtClean="0">
                <a:latin typeface="+mj-lt"/>
              </a:rPr>
              <a:t>What are the options?</a:t>
            </a:r>
            <a:endParaRPr lang="en-US" i="1" dirty="0" smtClean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95736" y="2174648"/>
            <a:ext cx="4104456" cy="25717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Freeform 12"/>
          <p:cNvSpPr/>
          <p:nvPr/>
        </p:nvSpPr>
        <p:spPr>
          <a:xfrm flipH="1">
            <a:off x="2214546" y="2071678"/>
            <a:ext cx="4089056" cy="3302467"/>
          </a:xfrm>
          <a:custGeom>
            <a:avLst/>
            <a:gdLst>
              <a:gd name="connsiteX0" fmla="*/ 800100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800100 w 7962900"/>
              <a:gd name="connsiteY7" fmla="*/ 4667250 h 466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62900" h="4667250">
                <a:moveTo>
                  <a:pt x="800100" y="4667250"/>
                </a:moveTo>
                <a:lnTo>
                  <a:pt x="1276350" y="3810000"/>
                </a:lnTo>
                <a:lnTo>
                  <a:pt x="0" y="3810000"/>
                </a:lnTo>
                <a:lnTo>
                  <a:pt x="0" y="0"/>
                </a:lnTo>
                <a:lnTo>
                  <a:pt x="7962900" y="38100"/>
                </a:lnTo>
                <a:lnTo>
                  <a:pt x="7962900" y="3790950"/>
                </a:lnTo>
                <a:lnTo>
                  <a:pt x="1714500" y="3810000"/>
                </a:lnTo>
                <a:lnTo>
                  <a:pt x="800100" y="4667250"/>
                </a:lnTo>
                <a:close/>
              </a:path>
            </a:pathLst>
          </a:custGeom>
          <a:noFill/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14546" y="2092759"/>
            <a:ext cx="4071965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i="1" dirty="0" smtClean="0">
                <a:latin typeface="+mj-lt"/>
              </a:rPr>
              <a:t>Just Do It!</a:t>
            </a:r>
          </a:p>
          <a:p>
            <a:pPr algn="ctr"/>
            <a:r>
              <a:rPr lang="en-US" sz="2800" i="1" dirty="0" smtClean="0">
                <a:latin typeface="+mj-lt"/>
              </a:rPr>
              <a:t>Lead, follow or get out of my way.</a:t>
            </a:r>
          </a:p>
          <a:p>
            <a:pPr algn="ctr"/>
            <a:r>
              <a:rPr lang="en-US" sz="3600" i="1" dirty="0" smtClean="0">
                <a:latin typeface="+mj-lt"/>
              </a:rPr>
              <a:t>Are we there yet?</a:t>
            </a:r>
            <a:endParaRPr lang="en-AU" sz="3600" i="1" dirty="0" smtClean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15816" y="1556792"/>
            <a:ext cx="4104456" cy="26642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38464" y="1676388"/>
            <a:ext cx="4000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200" b="1" i="1" dirty="0" smtClean="0">
                <a:latin typeface="+mj-lt"/>
              </a:rPr>
              <a:t>Find a way!</a:t>
            </a:r>
            <a:endParaRPr lang="en-US" sz="3200" b="1" i="1" dirty="0" smtClean="0">
              <a:latin typeface="+mj-lt"/>
            </a:endParaRPr>
          </a:p>
          <a:p>
            <a:pPr algn="ctr"/>
            <a:r>
              <a:rPr lang="en-AU" sz="2800" i="1" dirty="0" smtClean="0">
                <a:latin typeface="+mj-lt"/>
              </a:rPr>
              <a:t>How could we do that?</a:t>
            </a:r>
            <a:endParaRPr lang="en-US" sz="2800" i="1" dirty="0" smtClean="0">
              <a:latin typeface="+mj-lt"/>
            </a:endParaRPr>
          </a:p>
          <a:p>
            <a:pPr algn="ctr"/>
            <a:r>
              <a:rPr lang="en-AU" sz="2800" i="1" dirty="0" smtClean="0">
                <a:latin typeface="+mj-lt"/>
              </a:rPr>
              <a:t>What are the limitations?</a:t>
            </a:r>
            <a:endParaRPr lang="en-US" sz="2800" i="1" dirty="0">
              <a:latin typeface="+mj-l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928926" y="1590662"/>
            <a:ext cx="4143404" cy="3267098"/>
          </a:xfrm>
          <a:custGeom>
            <a:avLst/>
            <a:gdLst>
              <a:gd name="connsiteX0" fmla="*/ 800100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800100 w 7962900"/>
              <a:gd name="connsiteY7" fmla="*/ 4667250 h 4667250"/>
              <a:gd name="connsiteX0" fmla="*/ 2371704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2371704 w 7962900"/>
              <a:gd name="connsiteY7" fmla="*/ 4667250 h 4667250"/>
              <a:gd name="connsiteX0" fmla="*/ 2371704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2371704 w 7962900"/>
              <a:gd name="connsiteY7" fmla="*/ 4667250 h 4667250"/>
              <a:gd name="connsiteX0" fmla="*/ 2371704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2371704 w 7962900"/>
              <a:gd name="connsiteY7" fmla="*/ 4667250 h 4667250"/>
              <a:gd name="connsiteX0" fmla="*/ 2371704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2371704 w 7962900"/>
              <a:gd name="connsiteY7" fmla="*/ 4667250 h 4667250"/>
              <a:gd name="connsiteX0" fmla="*/ 1871606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1871606 w 7962900"/>
              <a:gd name="connsiteY7" fmla="*/ 4667250 h 4667250"/>
              <a:gd name="connsiteX0" fmla="*/ 2157326 w 7962900"/>
              <a:gd name="connsiteY0" fmla="*/ 4381474 h 4381474"/>
              <a:gd name="connsiteX1" fmla="*/ 1276350 w 7962900"/>
              <a:gd name="connsiteY1" fmla="*/ 3810000 h 4381474"/>
              <a:gd name="connsiteX2" fmla="*/ 0 w 7962900"/>
              <a:gd name="connsiteY2" fmla="*/ 3810000 h 4381474"/>
              <a:gd name="connsiteX3" fmla="*/ 0 w 7962900"/>
              <a:gd name="connsiteY3" fmla="*/ 0 h 4381474"/>
              <a:gd name="connsiteX4" fmla="*/ 7962900 w 7962900"/>
              <a:gd name="connsiteY4" fmla="*/ 38100 h 4381474"/>
              <a:gd name="connsiteX5" fmla="*/ 7962900 w 7962900"/>
              <a:gd name="connsiteY5" fmla="*/ 3790950 h 4381474"/>
              <a:gd name="connsiteX6" fmla="*/ 1714500 w 7962900"/>
              <a:gd name="connsiteY6" fmla="*/ 3810000 h 4381474"/>
              <a:gd name="connsiteX7" fmla="*/ 2157326 w 7962900"/>
              <a:gd name="connsiteY7" fmla="*/ 4381474 h 4381474"/>
              <a:gd name="connsiteX0" fmla="*/ 2157326 w 7962900"/>
              <a:gd name="connsiteY0" fmla="*/ 4381474 h 4381474"/>
              <a:gd name="connsiteX1" fmla="*/ 1276350 w 7962900"/>
              <a:gd name="connsiteY1" fmla="*/ 3810000 h 4381474"/>
              <a:gd name="connsiteX2" fmla="*/ 0 w 7962900"/>
              <a:gd name="connsiteY2" fmla="*/ 3810000 h 4381474"/>
              <a:gd name="connsiteX3" fmla="*/ 0 w 7962900"/>
              <a:gd name="connsiteY3" fmla="*/ 0 h 4381474"/>
              <a:gd name="connsiteX4" fmla="*/ 7962900 w 7962900"/>
              <a:gd name="connsiteY4" fmla="*/ 38100 h 4381474"/>
              <a:gd name="connsiteX5" fmla="*/ 7962900 w 7962900"/>
              <a:gd name="connsiteY5" fmla="*/ 3790950 h 4381474"/>
              <a:gd name="connsiteX6" fmla="*/ 1714500 w 7962900"/>
              <a:gd name="connsiteY6" fmla="*/ 3810000 h 4381474"/>
              <a:gd name="connsiteX7" fmla="*/ 2157326 w 7962900"/>
              <a:gd name="connsiteY7" fmla="*/ 4381474 h 4381474"/>
              <a:gd name="connsiteX0" fmla="*/ 2514484 w 7962900"/>
              <a:gd name="connsiteY0" fmla="*/ 4667202 h 4667202"/>
              <a:gd name="connsiteX1" fmla="*/ 1276350 w 7962900"/>
              <a:gd name="connsiteY1" fmla="*/ 3810000 h 4667202"/>
              <a:gd name="connsiteX2" fmla="*/ 0 w 7962900"/>
              <a:gd name="connsiteY2" fmla="*/ 3810000 h 4667202"/>
              <a:gd name="connsiteX3" fmla="*/ 0 w 7962900"/>
              <a:gd name="connsiteY3" fmla="*/ 0 h 4667202"/>
              <a:gd name="connsiteX4" fmla="*/ 7962900 w 7962900"/>
              <a:gd name="connsiteY4" fmla="*/ 38100 h 4667202"/>
              <a:gd name="connsiteX5" fmla="*/ 7962900 w 7962900"/>
              <a:gd name="connsiteY5" fmla="*/ 3790950 h 4667202"/>
              <a:gd name="connsiteX6" fmla="*/ 1714500 w 7962900"/>
              <a:gd name="connsiteY6" fmla="*/ 3810000 h 4667202"/>
              <a:gd name="connsiteX7" fmla="*/ 2514484 w 7962900"/>
              <a:gd name="connsiteY7" fmla="*/ 4667202 h 4667202"/>
              <a:gd name="connsiteX0" fmla="*/ 2514484 w 7962900"/>
              <a:gd name="connsiteY0" fmla="*/ 4667202 h 4667202"/>
              <a:gd name="connsiteX1" fmla="*/ 1276350 w 7962900"/>
              <a:gd name="connsiteY1" fmla="*/ 3810000 h 4667202"/>
              <a:gd name="connsiteX2" fmla="*/ 0 w 7962900"/>
              <a:gd name="connsiteY2" fmla="*/ 3810000 h 4667202"/>
              <a:gd name="connsiteX3" fmla="*/ 0 w 7962900"/>
              <a:gd name="connsiteY3" fmla="*/ 0 h 4667202"/>
              <a:gd name="connsiteX4" fmla="*/ 7962900 w 7962900"/>
              <a:gd name="connsiteY4" fmla="*/ 38100 h 4667202"/>
              <a:gd name="connsiteX5" fmla="*/ 7962900 w 7962900"/>
              <a:gd name="connsiteY5" fmla="*/ 3790950 h 4667202"/>
              <a:gd name="connsiteX6" fmla="*/ 2928914 w 7962900"/>
              <a:gd name="connsiteY6" fmla="*/ 3810000 h 4667202"/>
              <a:gd name="connsiteX7" fmla="*/ 2514484 w 7962900"/>
              <a:gd name="connsiteY7" fmla="*/ 4667202 h 4667202"/>
              <a:gd name="connsiteX0" fmla="*/ 2514484 w 7962900"/>
              <a:gd name="connsiteY0" fmla="*/ 4667202 h 4667202"/>
              <a:gd name="connsiteX1" fmla="*/ 2562202 w 7962900"/>
              <a:gd name="connsiteY1" fmla="*/ 3810000 h 4667202"/>
              <a:gd name="connsiteX2" fmla="*/ 0 w 7962900"/>
              <a:gd name="connsiteY2" fmla="*/ 3810000 h 4667202"/>
              <a:gd name="connsiteX3" fmla="*/ 0 w 7962900"/>
              <a:gd name="connsiteY3" fmla="*/ 0 h 4667202"/>
              <a:gd name="connsiteX4" fmla="*/ 7962900 w 7962900"/>
              <a:gd name="connsiteY4" fmla="*/ 38100 h 4667202"/>
              <a:gd name="connsiteX5" fmla="*/ 7962900 w 7962900"/>
              <a:gd name="connsiteY5" fmla="*/ 3790950 h 4667202"/>
              <a:gd name="connsiteX6" fmla="*/ 2928914 w 7962900"/>
              <a:gd name="connsiteY6" fmla="*/ 3810000 h 4667202"/>
              <a:gd name="connsiteX7" fmla="*/ 2514484 w 7962900"/>
              <a:gd name="connsiteY7" fmla="*/ 4667202 h 466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62900" h="4667202">
                <a:moveTo>
                  <a:pt x="2514484" y="4667202"/>
                </a:moveTo>
                <a:lnTo>
                  <a:pt x="2562202" y="3810000"/>
                </a:lnTo>
                <a:lnTo>
                  <a:pt x="0" y="3810000"/>
                </a:lnTo>
                <a:lnTo>
                  <a:pt x="0" y="0"/>
                </a:lnTo>
                <a:lnTo>
                  <a:pt x="7962900" y="38100"/>
                </a:lnTo>
                <a:lnTo>
                  <a:pt x="7962900" y="3790950"/>
                </a:lnTo>
                <a:lnTo>
                  <a:pt x="2928914" y="3810000"/>
                </a:lnTo>
                <a:lnTo>
                  <a:pt x="2514484" y="4667202"/>
                </a:lnTo>
                <a:close/>
              </a:path>
            </a:pathLst>
          </a:custGeom>
          <a:noFill/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6" y="1052736"/>
            <a:ext cx="7452828" cy="5220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Memory Lane!</a:t>
            </a:r>
            <a:endParaRPr lang="en-AU" dirty="0"/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1665074" y="1308223"/>
            <a:ext cx="4121372" cy="3406661"/>
            <a:chOff x="269596" y="455709"/>
            <a:chExt cx="4121372" cy="3406661"/>
          </a:xfrm>
          <a:noFill/>
        </p:grpSpPr>
        <p:sp>
          <p:nvSpPr>
            <p:cNvPr id="21" name="Freeform 20"/>
            <p:cNvSpPr/>
            <p:nvPr/>
          </p:nvSpPr>
          <p:spPr>
            <a:xfrm>
              <a:off x="285720" y="500042"/>
              <a:ext cx="4105248" cy="33623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grpFill/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69596" y="455709"/>
              <a:ext cx="4088090" cy="261610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AU" sz="6000" i="1" dirty="0" smtClean="0">
                  <a:latin typeface="+mj-lt"/>
                </a:rPr>
                <a:t>Why not?</a:t>
              </a:r>
              <a:r>
                <a:rPr lang="en-US" sz="6000" i="1" dirty="0" smtClean="0">
                  <a:latin typeface="+mj-lt"/>
                </a:rPr>
                <a:t> </a:t>
              </a:r>
            </a:p>
            <a:p>
              <a:pPr algn="ctr"/>
              <a:r>
                <a:rPr lang="en-AU" sz="3200" i="1" dirty="0" smtClean="0">
                  <a:latin typeface="+mj-lt"/>
                </a:rPr>
                <a:t>What if? How about?</a:t>
              </a:r>
              <a:endParaRPr lang="en-US" sz="3200" i="1" dirty="0" smtClean="0">
                <a:latin typeface="+mj-lt"/>
              </a:endParaRPr>
            </a:p>
            <a:p>
              <a:pPr algn="ctr"/>
              <a:r>
                <a:rPr lang="en-US" sz="3600" i="1" dirty="0" smtClean="0">
                  <a:latin typeface="+mj-lt"/>
                </a:rPr>
                <a:t>What’s the </a:t>
              </a:r>
            </a:p>
            <a:p>
              <a:pPr algn="ctr"/>
              <a:r>
                <a:rPr lang="en-US" sz="3600" i="1" dirty="0" smtClean="0">
                  <a:latin typeface="+mj-lt"/>
                </a:rPr>
                <a:t>500 year plan?</a:t>
              </a: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3357550" y="2643182"/>
            <a:ext cx="4071970" cy="3276828"/>
            <a:chOff x="285716" y="3581196"/>
            <a:chExt cx="4071970" cy="3276828"/>
          </a:xfrm>
          <a:noFill/>
        </p:grpSpPr>
        <p:sp>
          <p:nvSpPr>
            <p:cNvPr id="24" name="Freeform 23"/>
            <p:cNvSpPr/>
            <p:nvPr/>
          </p:nvSpPr>
          <p:spPr>
            <a:xfrm flipH="1">
              <a:off x="285716" y="3581196"/>
              <a:ext cx="4071970" cy="32768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grpFill/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38052" y="3671549"/>
              <a:ext cx="3967246" cy="240065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AU" sz="6600" i="1" dirty="0" smtClean="0">
                  <a:latin typeface="+mj-lt"/>
                </a:rPr>
                <a:t>Prove it!</a:t>
              </a:r>
              <a:endParaRPr lang="en-US" sz="6600" i="1" dirty="0" smtClean="0">
                <a:latin typeface="+mj-lt"/>
              </a:endParaRPr>
            </a:p>
            <a:p>
              <a:pPr algn="ctr"/>
              <a:r>
                <a:rPr lang="en-US" sz="2800" i="1" dirty="0" smtClean="0">
                  <a:latin typeface="+mj-lt"/>
                </a:rPr>
                <a:t>Cost? Benefit? Risk?</a:t>
              </a:r>
              <a:endParaRPr lang="en-AU" sz="2000" i="1" dirty="0" smtClean="0">
                <a:latin typeface="+mj-lt"/>
              </a:endParaRPr>
            </a:p>
            <a:p>
              <a:pPr algn="ctr"/>
              <a:r>
                <a:rPr lang="en-AU" sz="2800" i="1" dirty="0" smtClean="0">
                  <a:latin typeface="+mj-lt"/>
                </a:rPr>
                <a:t>Where are the numbers</a:t>
              </a:r>
              <a:r>
                <a:rPr lang="en-US" sz="2800" i="1" dirty="0" smtClean="0">
                  <a:latin typeface="+mj-lt"/>
                </a:rPr>
                <a:t>? </a:t>
              </a:r>
            </a:p>
            <a:p>
              <a:pPr algn="ctr"/>
              <a:r>
                <a:rPr lang="en-AU" sz="2800" i="1" dirty="0" smtClean="0">
                  <a:latin typeface="+mj-lt"/>
                </a:rPr>
                <a:t>What are the options?</a:t>
              </a:r>
              <a:endParaRPr lang="en-US" sz="2800" i="1" dirty="0" smtClean="0">
                <a:latin typeface="+mj-lt"/>
              </a:endParaRPr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2197456" y="2071678"/>
            <a:ext cx="4089056" cy="3302467"/>
            <a:chOff x="4750174" y="3574607"/>
            <a:chExt cx="4089056" cy="3302467"/>
          </a:xfrm>
          <a:noFill/>
        </p:grpSpPr>
        <p:sp>
          <p:nvSpPr>
            <p:cNvPr id="27" name="Freeform 26"/>
            <p:cNvSpPr/>
            <p:nvPr/>
          </p:nvSpPr>
          <p:spPr>
            <a:xfrm flipH="1">
              <a:off x="4750174" y="3574607"/>
              <a:ext cx="4089056" cy="3302467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grpFill/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767264" y="3595688"/>
              <a:ext cx="4071965" cy="252376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sz="6000" i="1" dirty="0" smtClean="0">
                  <a:latin typeface="+mj-lt"/>
                </a:rPr>
                <a:t>Just Do It!</a:t>
              </a:r>
            </a:p>
            <a:p>
              <a:pPr algn="ctr"/>
              <a:r>
                <a:rPr lang="en-US" sz="2800" i="1" dirty="0" smtClean="0">
                  <a:latin typeface="+mj-lt"/>
                </a:rPr>
                <a:t>Lead, follow or get out of my way.</a:t>
              </a:r>
            </a:p>
            <a:p>
              <a:pPr algn="ctr"/>
              <a:r>
                <a:rPr lang="en-US" sz="3600" i="1" dirty="0" smtClean="0">
                  <a:latin typeface="+mj-lt"/>
                </a:rPr>
                <a:t>Are we there yet?</a:t>
              </a:r>
              <a:endParaRPr lang="en-AU" sz="3600" i="1" dirty="0" smtClean="0">
                <a:latin typeface="+mj-lt"/>
              </a:endParaRPr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2962264" y="1590662"/>
            <a:ext cx="4143404" cy="3267098"/>
            <a:chOff x="4714876" y="519092"/>
            <a:chExt cx="4143404" cy="3267098"/>
          </a:xfrm>
          <a:noFill/>
        </p:grpSpPr>
        <p:sp>
          <p:nvSpPr>
            <p:cNvPr id="30" name="Freeform 29"/>
            <p:cNvSpPr/>
            <p:nvPr/>
          </p:nvSpPr>
          <p:spPr>
            <a:xfrm>
              <a:off x="4714876" y="519092"/>
              <a:ext cx="4143404" cy="326709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grpFill/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86314" y="604818"/>
              <a:ext cx="4000528" cy="240065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AU" sz="5400" i="1" dirty="0" smtClean="0">
                  <a:latin typeface="+mj-lt"/>
                </a:rPr>
                <a:t>Find a way!</a:t>
              </a:r>
              <a:endParaRPr lang="en-US" sz="3600" i="1" dirty="0" smtClean="0">
                <a:latin typeface="+mj-lt"/>
              </a:endParaRPr>
            </a:p>
            <a:p>
              <a:pPr algn="ctr"/>
              <a:r>
                <a:rPr lang="en-AU" sz="3200" i="1" dirty="0" smtClean="0">
                  <a:latin typeface="+mj-lt"/>
                </a:rPr>
                <a:t>How could we do that?</a:t>
              </a:r>
              <a:endParaRPr lang="en-US" sz="3200" i="1" dirty="0" smtClean="0">
                <a:latin typeface="+mj-lt"/>
              </a:endParaRPr>
            </a:p>
            <a:p>
              <a:pPr algn="ctr"/>
              <a:r>
                <a:rPr lang="en-AU" sz="3200" i="1" dirty="0" smtClean="0">
                  <a:latin typeface="+mj-lt"/>
                </a:rPr>
                <a:t>What are the limitations?</a:t>
              </a:r>
              <a:endParaRPr lang="en-US" sz="3200" i="1" dirty="0">
                <a:latin typeface="+mj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0.19358 -0.148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-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7 L -0.15157 -0.1175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-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-0.33386 0.138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6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7407E-6 L 0.28021 0.2196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269596" y="455709"/>
            <a:ext cx="4121372" cy="3406661"/>
            <a:chOff x="269596" y="455709"/>
            <a:chExt cx="4121372" cy="3406661"/>
          </a:xfrm>
        </p:grpSpPr>
        <p:sp>
          <p:nvSpPr>
            <p:cNvPr id="52" name="Freeform 51"/>
            <p:cNvSpPr/>
            <p:nvPr/>
          </p:nvSpPr>
          <p:spPr>
            <a:xfrm>
              <a:off x="285720" y="500042"/>
              <a:ext cx="4105248" cy="33623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9596" y="455709"/>
              <a:ext cx="408809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6000" i="1" dirty="0" smtClean="0">
                  <a:latin typeface="+mj-lt"/>
                </a:rPr>
                <a:t>Why not?</a:t>
              </a:r>
              <a:r>
                <a:rPr lang="en-US" sz="6000" i="1" dirty="0" smtClean="0">
                  <a:latin typeface="+mj-lt"/>
                </a:rPr>
                <a:t> </a:t>
              </a:r>
            </a:p>
            <a:p>
              <a:pPr algn="ctr"/>
              <a:r>
                <a:rPr lang="en-AU" sz="2800" i="1" dirty="0" smtClean="0">
                  <a:latin typeface="+mj-lt"/>
                </a:rPr>
                <a:t>What if? How about?</a:t>
              </a:r>
              <a:endParaRPr lang="en-US" sz="2800" i="1" dirty="0" smtClean="0">
                <a:latin typeface="+mj-lt"/>
              </a:endParaRPr>
            </a:p>
            <a:p>
              <a:pPr algn="ctr"/>
              <a:r>
                <a:rPr lang="en-US" sz="2800" i="1" dirty="0" smtClean="0">
                  <a:latin typeface="+mj-lt"/>
                </a:rPr>
                <a:t>What’s the </a:t>
              </a:r>
            </a:p>
            <a:p>
              <a:pPr algn="ctr"/>
              <a:r>
                <a:rPr lang="en-US" sz="2800" i="1" dirty="0" smtClean="0">
                  <a:latin typeface="+mj-lt"/>
                </a:rPr>
                <a:t>500 year plan?</a:t>
              </a:r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4714876" y="519092"/>
            <a:ext cx="4143404" cy="3267098"/>
            <a:chOff x="4714876" y="519092"/>
            <a:chExt cx="4143404" cy="3267098"/>
          </a:xfrm>
        </p:grpSpPr>
        <p:sp>
          <p:nvSpPr>
            <p:cNvPr id="9" name="Freeform 8"/>
            <p:cNvSpPr/>
            <p:nvPr/>
          </p:nvSpPr>
          <p:spPr>
            <a:xfrm>
              <a:off x="4714876" y="519092"/>
              <a:ext cx="4143404" cy="326709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824414" y="604818"/>
              <a:ext cx="4000528" cy="264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5400" i="1" dirty="0" smtClean="0">
                  <a:latin typeface="+mj-lt"/>
                </a:rPr>
                <a:t>Find a way!</a:t>
              </a:r>
              <a:endParaRPr lang="en-US" sz="3600" i="1" dirty="0" smtClean="0">
                <a:latin typeface="+mj-lt"/>
              </a:endParaRPr>
            </a:p>
            <a:p>
              <a:pPr algn="ctr"/>
              <a:r>
                <a:rPr lang="en-AU" sz="2800" i="1" dirty="0" smtClean="0">
                  <a:latin typeface="+mj-lt"/>
                </a:rPr>
                <a:t>How could we do that?</a:t>
              </a:r>
              <a:endParaRPr lang="en-US" sz="2800" i="1" dirty="0" smtClean="0">
                <a:latin typeface="+mj-lt"/>
              </a:endParaRPr>
            </a:p>
            <a:p>
              <a:pPr algn="ctr"/>
              <a:r>
                <a:rPr lang="en-AU" sz="2800" i="1" dirty="0" smtClean="0">
                  <a:latin typeface="+mj-lt"/>
                </a:rPr>
                <a:t>What are the limitations?</a:t>
              </a:r>
              <a:endParaRPr lang="en-US" sz="2800" i="1" dirty="0">
                <a:latin typeface="+mj-lt"/>
              </a:endParaRPr>
            </a:p>
          </p:txBody>
        </p:sp>
      </p:grpSp>
      <p:grpSp>
        <p:nvGrpSpPr>
          <p:cNvPr id="4" name="Group 16"/>
          <p:cNvGrpSpPr/>
          <p:nvPr/>
        </p:nvGrpSpPr>
        <p:grpSpPr>
          <a:xfrm>
            <a:off x="285716" y="3581196"/>
            <a:ext cx="4071970" cy="3276828"/>
            <a:chOff x="285716" y="3581196"/>
            <a:chExt cx="4071970" cy="3276828"/>
          </a:xfrm>
        </p:grpSpPr>
        <p:sp>
          <p:nvSpPr>
            <p:cNvPr id="11" name="Freeform 10"/>
            <p:cNvSpPr/>
            <p:nvPr/>
          </p:nvSpPr>
          <p:spPr>
            <a:xfrm flipH="1">
              <a:off x="285716" y="3581196"/>
              <a:ext cx="4071970" cy="3276828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2371704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2371704 w 7962900"/>
                <a:gd name="connsiteY7" fmla="*/ 4667250 h 4667250"/>
                <a:gd name="connsiteX0" fmla="*/ 1871606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1871606 w 7962900"/>
                <a:gd name="connsiteY7" fmla="*/ 4667250 h 4667250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157326 w 7962900"/>
                <a:gd name="connsiteY0" fmla="*/ 4381474 h 4381474"/>
                <a:gd name="connsiteX1" fmla="*/ 1276350 w 7962900"/>
                <a:gd name="connsiteY1" fmla="*/ 3810000 h 4381474"/>
                <a:gd name="connsiteX2" fmla="*/ 0 w 7962900"/>
                <a:gd name="connsiteY2" fmla="*/ 3810000 h 4381474"/>
                <a:gd name="connsiteX3" fmla="*/ 0 w 7962900"/>
                <a:gd name="connsiteY3" fmla="*/ 0 h 4381474"/>
                <a:gd name="connsiteX4" fmla="*/ 7962900 w 7962900"/>
                <a:gd name="connsiteY4" fmla="*/ 38100 h 4381474"/>
                <a:gd name="connsiteX5" fmla="*/ 7962900 w 7962900"/>
                <a:gd name="connsiteY5" fmla="*/ 3790950 h 4381474"/>
                <a:gd name="connsiteX6" fmla="*/ 1714500 w 7962900"/>
                <a:gd name="connsiteY6" fmla="*/ 3810000 h 4381474"/>
                <a:gd name="connsiteX7" fmla="*/ 2157326 w 7962900"/>
                <a:gd name="connsiteY7" fmla="*/ 4381474 h 4381474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1714500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1276350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  <a:gd name="connsiteX0" fmla="*/ 2514484 w 7962900"/>
                <a:gd name="connsiteY0" fmla="*/ 4667202 h 4667202"/>
                <a:gd name="connsiteX1" fmla="*/ 2562202 w 7962900"/>
                <a:gd name="connsiteY1" fmla="*/ 3810000 h 4667202"/>
                <a:gd name="connsiteX2" fmla="*/ 0 w 7962900"/>
                <a:gd name="connsiteY2" fmla="*/ 3810000 h 4667202"/>
                <a:gd name="connsiteX3" fmla="*/ 0 w 7962900"/>
                <a:gd name="connsiteY3" fmla="*/ 0 h 4667202"/>
                <a:gd name="connsiteX4" fmla="*/ 7962900 w 7962900"/>
                <a:gd name="connsiteY4" fmla="*/ 38100 h 4667202"/>
                <a:gd name="connsiteX5" fmla="*/ 7962900 w 7962900"/>
                <a:gd name="connsiteY5" fmla="*/ 3790950 h 4667202"/>
                <a:gd name="connsiteX6" fmla="*/ 2928914 w 7962900"/>
                <a:gd name="connsiteY6" fmla="*/ 3810000 h 4667202"/>
                <a:gd name="connsiteX7" fmla="*/ 2514484 w 7962900"/>
                <a:gd name="connsiteY7" fmla="*/ 4667202 h 466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02">
                  <a:moveTo>
                    <a:pt x="2514484" y="4667202"/>
                  </a:moveTo>
                  <a:lnTo>
                    <a:pt x="2562202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2928914" y="3810000"/>
                  </a:lnTo>
                  <a:lnTo>
                    <a:pt x="2514484" y="4667202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8052" y="3671549"/>
              <a:ext cx="3967246" cy="2215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6600" i="1" dirty="0" smtClean="0">
                  <a:latin typeface="+mj-lt"/>
                </a:rPr>
                <a:t>Prove it!</a:t>
              </a:r>
              <a:endParaRPr lang="en-US" sz="6600" i="1" dirty="0" smtClean="0">
                <a:latin typeface="+mj-lt"/>
              </a:endParaRPr>
            </a:p>
            <a:p>
              <a:pPr algn="ctr"/>
              <a:r>
                <a:rPr lang="en-US" i="1" dirty="0" smtClean="0">
                  <a:latin typeface="+mj-lt"/>
                </a:rPr>
                <a:t>Cost? Benefit? Risk?</a:t>
              </a:r>
              <a:endParaRPr lang="en-AU" i="1" dirty="0" smtClean="0">
                <a:latin typeface="+mj-lt"/>
              </a:endParaRPr>
            </a:p>
            <a:p>
              <a:pPr algn="ctr"/>
              <a:r>
                <a:rPr lang="en-AU" i="1" dirty="0" smtClean="0">
                  <a:latin typeface="+mj-lt"/>
                </a:rPr>
                <a:t>Where are the numbers</a:t>
              </a:r>
              <a:r>
                <a:rPr lang="en-US" i="1" dirty="0" smtClean="0">
                  <a:latin typeface="+mj-lt"/>
                </a:rPr>
                <a:t>? </a:t>
              </a:r>
            </a:p>
            <a:p>
              <a:pPr algn="ctr"/>
              <a:r>
                <a:rPr lang="en-AU" i="1" dirty="0" smtClean="0">
                  <a:latin typeface="+mj-lt"/>
                </a:rPr>
                <a:t>What are the options?</a:t>
              </a:r>
              <a:endParaRPr lang="en-US" i="1" dirty="0" smtClean="0">
                <a:latin typeface="+mj-lt"/>
              </a:endParaRPr>
            </a:p>
          </p:txBody>
        </p:sp>
      </p:grpSp>
      <p:grpSp>
        <p:nvGrpSpPr>
          <p:cNvPr id="5" name="Group 17"/>
          <p:cNvGrpSpPr/>
          <p:nvPr/>
        </p:nvGrpSpPr>
        <p:grpSpPr>
          <a:xfrm>
            <a:off x="4750174" y="3574607"/>
            <a:ext cx="4089056" cy="3302467"/>
            <a:chOff x="4750174" y="3574607"/>
            <a:chExt cx="4089056" cy="3302467"/>
          </a:xfrm>
        </p:grpSpPr>
        <p:sp>
          <p:nvSpPr>
            <p:cNvPr id="13" name="Freeform 12"/>
            <p:cNvSpPr/>
            <p:nvPr/>
          </p:nvSpPr>
          <p:spPr>
            <a:xfrm flipH="1">
              <a:off x="4750174" y="3574607"/>
              <a:ext cx="4089056" cy="3302467"/>
            </a:xfrm>
            <a:custGeom>
              <a:avLst/>
              <a:gdLst>
                <a:gd name="connsiteX0" fmla="*/ 800100 w 7962900"/>
                <a:gd name="connsiteY0" fmla="*/ 4667250 h 4667250"/>
                <a:gd name="connsiteX1" fmla="*/ 1276350 w 7962900"/>
                <a:gd name="connsiteY1" fmla="*/ 3810000 h 4667250"/>
                <a:gd name="connsiteX2" fmla="*/ 0 w 7962900"/>
                <a:gd name="connsiteY2" fmla="*/ 3810000 h 4667250"/>
                <a:gd name="connsiteX3" fmla="*/ 0 w 7962900"/>
                <a:gd name="connsiteY3" fmla="*/ 0 h 4667250"/>
                <a:gd name="connsiteX4" fmla="*/ 7962900 w 7962900"/>
                <a:gd name="connsiteY4" fmla="*/ 38100 h 4667250"/>
                <a:gd name="connsiteX5" fmla="*/ 7962900 w 7962900"/>
                <a:gd name="connsiteY5" fmla="*/ 3790950 h 4667250"/>
                <a:gd name="connsiteX6" fmla="*/ 1714500 w 7962900"/>
                <a:gd name="connsiteY6" fmla="*/ 3810000 h 4667250"/>
                <a:gd name="connsiteX7" fmla="*/ 800100 w 7962900"/>
                <a:gd name="connsiteY7" fmla="*/ 4667250 h 466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2900" h="4667250">
                  <a:moveTo>
                    <a:pt x="800100" y="4667250"/>
                  </a:moveTo>
                  <a:lnTo>
                    <a:pt x="1276350" y="3810000"/>
                  </a:lnTo>
                  <a:lnTo>
                    <a:pt x="0" y="3810000"/>
                  </a:lnTo>
                  <a:lnTo>
                    <a:pt x="0" y="0"/>
                  </a:lnTo>
                  <a:lnTo>
                    <a:pt x="7962900" y="38100"/>
                  </a:lnTo>
                  <a:lnTo>
                    <a:pt x="7962900" y="3790950"/>
                  </a:lnTo>
                  <a:lnTo>
                    <a:pt x="1714500" y="3810000"/>
                  </a:lnTo>
                  <a:lnTo>
                    <a:pt x="800100" y="4667250"/>
                  </a:lnTo>
                  <a:close/>
                </a:path>
              </a:pathLst>
            </a:custGeom>
            <a:solidFill>
              <a:srgbClr val="FFFFFF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767264" y="3595688"/>
              <a:ext cx="4071965" cy="25237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0" i="1" dirty="0" smtClean="0">
                  <a:latin typeface="+mj-lt"/>
                </a:rPr>
                <a:t>Just Do It!</a:t>
              </a:r>
            </a:p>
            <a:p>
              <a:pPr algn="ctr"/>
              <a:r>
                <a:rPr lang="en-US" sz="2800" i="1" dirty="0" smtClean="0">
                  <a:latin typeface="+mj-lt"/>
                </a:rPr>
                <a:t>Lead, follow or get out of my way.</a:t>
              </a:r>
            </a:p>
            <a:p>
              <a:pPr algn="ctr"/>
              <a:r>
                <a:rPr lang="en-US" sz="3600" i="1" dirty="0" smtClean="0">
                  <a:latin typeface="+mj-lt"/>
                </a:rPr>
                <a:t>Are we there yet?</a:t>
              </a:r>
              <a:endParaRPr lang="en-AU" sz="3600" i="1" dirty="0" smtClean="0">
                <a:latin typeface="+mj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-0.32101 0.15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0.325 -0.145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1071538" y="4426589"/>
            <a:ext cx="833883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AU" sz="15200" b="0" dirty="0">
                <a:solidFill>
                  <a:srgbClr val="000000"/>
                </a:solidFill>
              </a:rPr>
              <a:t>I</a:t>
            </a: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928662" y="5453686"/>
            <a:ext cx="447194" cy="897507"/>
            <a:chOff x="4806" y="2489"/>
            <a:chExt cx="477" cy="1410"/>
          </a:xfrm>
          <a:solidFill>
            <a:srgbClr val="FF66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6" name="Freeform 58"/>
            <p:cNvSpPr>
              <a:spLocks/>
            </p:cNvSpPr>
            <p:nvPr/>
          </p:nvSpPr>
          <p:spPr bwMode="auto">
            <a:xfrm flipH="1">
              <a:off x="4806" y="2489"/>
              <a:ext cx="477" cy="1382"/>
            </a:xfrm>
            <a:custGeom>
              <a:avLst/>
              <a:gdLst>
                <a:gd name="T0" fmla="*/ 0 w 991"/>
                <a:gd name="T1" fmla="*/ 0 h 2874"/>
                <a:gd name="T2" fmla="*/ 0 w 991"/>
                <a:gd name="T3" fmla="*/ 0 h 2874"/>
                <a:gd name="T4" fmla="*/ 0 w 991"/>
                <a:gd name="T5" fmla="*/ 0 h 2874"/>
                <a:gd name="T6" fmla="*/ 0 w 991"/>
                <a:gd name="T7" fmla="*/ 0 h 2874"/>
                <a:gd name="T8" fmla="*/ 0 w 991"/>
                <a:gd name="T9" fmla="*/ 0 h 2874"/>
                <a:gd name="T10" fmla="*/ 0 w 991"/>
                <a:gd name="T11" fmla="*/ 0 h 2874"/>
                <a:gd name="T12" fmla="*/ 0 w 991"/>
                <a:gd name="T13" fmla="*/ 0 h 2874"/>
                <a:gd name="T14" fmla="*/ 0 w 991"/>
                <a:gd name="T15" fmla="*/ 0 h 2874"/>
                <a:gd name="T16" fmla="*/ 0 w 991"/>
                <a:gd name="T17" fmla="*/ 0 h 2874"/>
                <a:gd name="T18" fmla="*/ 0 w 991"/>
                <a:gd name="T19" fmla="*/ 0 h 2874"/>
                <a:gd name="T20" fmla="*/ 0 w 991"/>
                <a:gd name="T21" fmla="*/ 0 h 2874"/>
                <a:gd name="T22" fmla="*/ 0 w 991"/>
                <a:gd name="T23" fmla="*/ 0 h 2874"/>
                <a:gd name="T24" fmla="*/ 0 w 991"/>
                <a:gd name="T25" fmla="*/ 0 h 2874"/>
                <a:gd name="T26" fmla="*/ 0 w 991"/>
                <a:gd name="T27" fmla="*/ 0 h 2874"/>
                <a:gd name="T28" fmla="*/ 0 w 991"/>
                <a:gd name="T29" fmla="*/ 0 h 2874"/>
                <a:gd name="T30" fmla="*/ 0 w 991"/>
                <a:gd name="T31" fmla="*/ 0 h 2874"/>
                <a:gd name="T32" fmla="*/ 0 w 991"/>
                <a:gd name="T33" fmla="*/ 0 h 2874"/>
                <a:gd name="T34" fmla="*/ 0 w 991"/>
                <a:gd name="T35" fmla="*/ 0 h 2874"/>
                <a:gd name="T36" fmla="*/ 0 w 991"/>
                <a:gd name="T37" fmla="*/ 0 h 2874"/>
                <a:gd name="T38" fmla="*/ 0 w 991"/>
                <a:gd name="T39" fmla="*/ 0 h 2874"/>
                <a:gd name="T40" fmla="*/ 0 w 991"/>
                <a:gd name="T41" fmla="*/ 0 h 2874"/>
                <a:gd name="T42" fmla="*/ 0 w 991"/>
                <a:gd name="T43" fmla="*/ 0 h 2874"/>
                <a:gd name="T44" fmla="*/ 0 w 991"/>
                <a:gd name="T45" fmla="*/ 0 h 2874"/>
                <a:gd name="T46" fmla="*/ 0 w 991"/>
                <a:gd name="T47" fmla="*/ 0 h 2874"/>
                <a:gd name="T48" fmla="*/ 0 w 991"/>
                <a:gd name="T49" fmla="*/ 0 h 2874"/>
                <a:gd name="T50" fmla="*/ 0 w 991"/>
                <a:gd name="T51" fmla="*/ 0 h 2874"/>
                <a:gd name="T52" fmla="*/ 0 w 991"/>
                <a:gd name="T53" fmla="*/ 0 h 2874"/>
                <a:gd name="T54" fmla="*/ 0 w 991"/>
                <a:gd name="T55" fmla="*/ 0 h 2874"/>
                <a:gd name="T56" fmla="*/ 0 w 991"/>
                <a:gd name="T57" fmla="*/ 0 h 2874"/>
                <a:gd name="T58" fmla="*/ 0 w 991"/>
                <a:gd name="T59" fmla="*/ 0 h 2874"/>
                <a:gd name="T60" fmla="*/ 0 w 991"/>
                <a:gd name="T61" fmla="*/ 0 h 2874"/>
                <a:gd name="T62" fmla="*/ 0 w 991"/>
                <a:gd name="T63" fmla="*/ 0 h 2874"/>
                <a:gd name="T64" fmla="*/ 0 w 991"/>
                <a:gd name="T65" fmla="*/ 0 h 2874"/>
                <a:gd name="T66" fmla="*/ 0 w 991"/>
                <a:gd name="T67" fmla="*/ 0 h 2874"/>
                <a:gd name="T68" fmla="*/ 0 w 991"/>
                <a:gd name="T69" fmla="*/ 0 h 2874"/>
                <a:gd name="T70" fmla="*/ 0 w 991"/>
                <a:gd name="T71" fmla="*/ 0 h 2874"/>
                <a:gd name="T72" fmla="*/ 0 w 991"/>
                <a:gd name="T73" fmla="*/ 0 h 2874"/>
                <a:gd name="T74" fmla="*/ 0 w 991"/>
                <a:gd name="T75" fmla="*/ 0 h 2874"/>
                <a:gd name="T76" fmla="*/ 0 w 991"/>
                <a:gd name="T77" fmla="*/ 0 h 2874"/>
                <a:gd name="T78" fmla="*/ 0 w 991"/>
                <a:gd name="T79" fmla="*/ 0 h 2874"/>
                <a:gd name="T80" fmla="*/ 0 w 991"/>
                <a:gd name="T81" fmla="*/ 0 h 2874"/>
                <a:gd name="T82" fmla="*/ 0 w 991"/>
                <a:gd name="T83" fmla="*/ 0 h 2874"/>
                <a:gd name="T84" fmla="*/ 0 w 991"/>
                <a:gd name="T85" fmla="*/ 0 h 2874"/>
                <a:gd name="T86" fmla="*/ 0 w 991"/>
                <a:gd name="T87" fmla="*/ 0 h 2874"/>
                <a:gd name="T88" fmla="*/ 0 w 991"/>
                <a:gd name="T89" fmla="*/ 0 h 2874"/>
                <a:gd name="T90" fmla="*/ 0 w 991"/>
                <a:gd name="T91" fmla="*/ 0 h 2874"/>
                <a:gd name="T92" fmla="*/ 0 w 991"/>
                <a:gd name="T93" fmla="*/ 0 h 2874"/>
                <a:gd name="T94" fmla="*/ 0 w 991"/>
                <a:gd name="T95" fmla="*/ 0 h 2874"/>
                <a:gd name="T96" fmla="*/ 0 w 991"/>
                <a:gd name="T97" fmla="*/ 0 h 2874"/>
                <a:gd name="T98" fmla="*/ 0 w 991"/>
                <a:gd name="T99" fmla="*/ 0 h 2874"/>
                <a:gd name="T100" fmla="*/ 0 w 991"/>
                <a:gd name="T101" fmla="*/ 0 h 2874"/>
                <a:gd name="T102" fmla="*/ 0 w 991"/>
                <a:gd name="T103" fmla="*/ 0 h 2874"/>
                <a:gd name="T104" fmla="*/ 0 w 991"/>
                <a:gd name="T105" fmla="*/ 0 h 2874"/>
                <a:gd name="T106" fmla="*/ 0 w 991"/>
                <a:gd name="T107" fmla="*/ 0 h 2874"/>
                <a:gd name="T108" fmla="*/ 0 w 991"/>
                <a:gd name="T109" fmla="*/ 0 h 2874"/>
                <a:gd name="T110" fmla="*/ 0 w 991"/>
                <a:gd name="T111" fmla="*/ 0 h 2874"/>
                <a:gd name="T112" fmla="*/ 0 w 991"/>
                <a:gd name="T113" fmla="*/ 0 h 2874"/>
                <a:gd name="T114" fmla="*/ 0 w 991"/>
                <a:gd name="T115" fmla="*/ 0 h 2874"/>
                <a:gd name="T116" fmla="*/ 0 w 991"/>
                <a:gd name="T117" fmla="*/ 0 h 2874"/>
                <a:gd name="T118" fmla="*/ 0 w 991"/>
                <a:gd name="T119" fmla="*/ 0 h 287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91"/>
                <a:gd name="T181" fmla="*/ 0 h 2874"/>
                <a:gd name="T182" fmla="*/ 991 w 991"/>
                <a:gd name="T183" fmla="*/ 2874 h 287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91" h="2874">
                  <a:moveTo>
                    <a:pt x="808" y="2578"/>
                  </a:moveTo>
                  <a:cubicBezTo>
                    <a:pt x="811" y="2613"/>
                    <a:pt x="813" y="2636"/>
                    <a:pt x="828" y="2666"/>
                  </a:cubicBezTo>
                  <a:cubicBezTo>
                    <a:pt x="829" y="2710"/>
                    <a:pt x="830" y="2754"/>
                    <a:pt x="832" y="2798"/>
                  </a:cubicBezTo>
                  <a:cubicBezTo>
                    <a:pt x="833" y="2818"/>
                    <a:pt x="832" y="2843"/>
                    <a:pt x="852" y="2850"/>
                  </a:cubicBezTo>
                  <a:cubicBezTo>
                    <a:pt x="862" y="2865"/>
                    <a:pt x="873" y="2864"/>
                    <a:pt x="888" y="2874"/>
                  </a:cubicBezTo>
                  <a:cubicBezTo>
                    <a:pt x="923" y="2870"/>
                    <a:pt x="954" y="2862"/>
                    <a:pt x="984" y="2842"/>
                  </a:cubicBezTo>
                  <a:cubicBezTo>
                    <a:pt x="991" y="2822"/>
                    <a:pt x="989" y="2834"/>
                    <a:pt x="980" y="2806"/>
                  </a:cubicBezTo>
                  <a:cubicBezTo>
                    <a:pt x="979" y="2802"/>
                    <a:pt x="976" y="2794"/>
                    <a:pt x="976" y="2794"/>
                  </a:cubicBezTo>
                  <a:cubicBezTo>
                    <a:pt x="975" y="2773"/>
                    <a:pt x="975" y="2643"/>
                    <a:pt x="956" y="2614"/>
                  </a:cubicBezTo>
                  <a:cubicBezTo>
                    <a:pt x="932" y="2578"/>
                    <a:pt x="907" y="2549"/>
                    <a:pt x="900" y="2506"/>
                  </a:cubicBezTo>
                  <a:cubicBezTo>
                    <a:pt x="899" y="2475"/>
                    <a:pt x="899" y="2445"/>
                    <a:pt x="896" y="2414"/>
                  </a:cubicBezTo>
                  <a:cubicBezTo>
                    <a:pt x="893" y="2384"/>
                    <a:pt x="873" y="2354"/>
                    <a:pt x="864" y="2326"/>
                  </a:cubicBezTo>
                  <a:cubicBezTo>
                    <a:pt x="858" y="2268"/>
                    <a:pt x="864" y="2217"/>
                    <a:pt x="812" y="2182"/>
                  </a:cubicBezTo>
                  <a:cubicBezTo>
                    <a:pt x="792" y="2151"/>
                    <a:pt x="769" y="2130"/>
                    <a:pt x="760" y="2094"/>
                  </a:cubicBezTo>
                  <a:cubicBezTo>
                    <a:pt x="753" y="1967"/>
                    <a:pt x="752" y="1967"/>
                    <a:pt x="760" y="1790"/>
                  </a:cubicBezTo>
                  <a:cubicBezTo>
                    <a:pt x="762" y="1753"/>
                    <a:pt x="786" y="1712"/>
                    <a:pt x="792" y="1674"/>
                  </a:cubicBezTo>
                  <a:cubicBezTo>
                    <a:pt x="789" y="1502"/>
                    <a:pt x="821" y="1462"/>
                    <a:pt x="752" y="1358"/>
                  </a:cubicBezTo>
                  <a:cubicBezTo>
                    <a:pt x="753" y="1315"/>
                    <a:pt x="753" y="1273"/>
                    <a:pt x="756" y="1230"/>
                  </a:cubicBezTo>
                  <a:cubicBezTo>
                    <a:pt x="757" y="1222"/>
                    <a:pt x="764" y="1206"/>
                    <a:pt x="764" y="1206"/>
                  </a:cubicBezTo>
                  <a:cubicBezTo>
                    <a:pt x="767" y="1185"/>
                    <a:pt x="768" y="1149"/>
                    <a:pt x="780" y="1130"/>
                  </a:cubicBezTo>
                  <a:cubicBezTo>
                    <a:pt x="785" y="1122"/>
                    <a:pt x="791" y="1114"/>
                    <a:pt x="796" y="1106"/>
                  </a:cubicBezTo>
                  <a:cubicBezTo>
                    <a:pt x="799" y="1102"/>
                    <a:pt x="804" y="1094"/>
                    <a:pt x="804" y="1094"/>
                  </a:cubicBezTo>
                  <a:cubicBezTo>
                    <a:pt x="815" y="1049"/>
                    <a:pt x="813" y="1003"/>
                    <a:pt x="804" y="958"/>
                  </a:cubicBezTo>
                  <a:cubicBezTo>
                    <a:pt x="803" y="894"/>
                    <a:pt x="803" y="830"/>
                    <a:pt x="800" y="766"/>
                  </a:cubicBezTo>
                  <a:cubicBezTo>
                    <a:pt x="800" y="762"/>
                    <a:pt x="798" y="774"/>
                    <a:pt x="796" y="778"/>
                  </a:cubicBezTo>
                  <a:cubicBezTo>
                    <a:pt x="794" y="783"/>
                    <a:pt x="790" y="788"/>
                    <a:pt x="788" y="794"/>
                  </a:cubicBezTo>
                  <a:cubicBezTo>
                    <a:pt x="779" y="816"/>
                    <a:pt x="774" y="839"/>
                    <a:pt x="768" y="862"/>
                  </a:cubicBezTo>
                  <a:cubicBezTo>
                    <a:pt x="773" y="1017"/>
                    <a:pt x="739" y="996"/>
                    <a:pt x="872" y="1002"/>
                  </a:cubicBezTo>
                  <a:cubicBezTo>
                    <a:pt x="863" y="1028"/>
                    <a:pt x="838" y="1040"/>
                    <a:pt x="820" y="1058"/>
                  </a:cubicBezTo>
                  <a:cubicBezTo>
                    <a:pt x="843" y="1073"/>
                    <a:pt x="884" y="1054"/>
                    <a:pt x="908" y="1046"/>
                  </a:cubicBezTo>
                  <a:cubicBezTo>
                    <a:pt x="912" y="1045"/>
                    <a:pt x="896" y="1050"/>
                    <a:pt x="896" y="1050"/>
                  </a:cubicBezTo>
                  <a:cubicBezTo>
                    <a:pt x="882" y="1064"/>
                    <a:pt x="865" y="1075"/>
                    <a:pt x="848" y="1086"/>
                  </a:cubicBezTo>
                  <a:cubicBezTo>
                    <a:pt x="840" y="1091"/>
                    <a:pt x="824" y="1102"/>
                    <a:pt x="824" y="1102"/>
                  </a:cubicBezTo>
                  <a:cubicBezTo>
                    <a:pt x="844" y="1107"/>
                    <a:pt x="870" y="1096"/>
                    <a:pt x="884" y="1110"/>
                  </a:cubicBezTo>
                  <a:cubicBezTo>
                    <a:pt x="891" y="1117"/>
                    <a:pt x="868" y="1121"/>
                    <a:pt x="860" y="1126"/>
                  </a:cubicBezTo>
                  <a:cubicBezTo>
                    <a:pt x="852" y="1131"/>
                    <a:pt x="836" y="1142"/>
                    <a:pt x="836" y="1142"/>
                  </a:cubicBezTo>
                  <a:cubicBezTo>
                    <a:pt x="831" y="1150"/>
                    <a:pt x="818" y="1153"/>
                    <a:pt x="816" y="1162"/>
                  </a:cubicBezTo>
                  <a:cubicBezTo>
                    <a:pt x="814" y="1170"/>
                    <a:pt x="819" y="1178"/>
                    <a:pt x="820" y="1186"/>
                  </a:cubicBezTo>
                  <a:cubicBezTo>
                    <a:pt x="822" y="1202"/>
                    <a:pt x="824" y="1254"/>
                    <a:pt x="836" y="1266"/>
                  </a:cubicBezTo>
                  <a:cubicBezTo>
                    <a:pt x="853" y="1283"/>
                    <a:pt x="884" y="1272"/>
                    <a:pt x="908" y="1274"/>
                  </a:cubicBezTo>
                  <a:cubicBezTo>
                    <a:pt x="904" y="1275"/>
                    <a:pt x="900" y="1277"/>
                    <a:pt x="896" y="1278"/>
                  </a:cubicBezTo>
                  <a:cubicBezTo>
                    <a:pt x="891" y="1280"/>
                    <a:pt x="885" y="1280"/>
                    <a:pt x="880" y="1282"/>
                  </a:cubicBezTo>
                  <a:cubicBezTo>
                    <a:pt x="872" y="1284"/>
                    <a:pt x="856" y="1290"/>
                    <a:pt x="856" y="1290"/>
                  </a:cubicBezTo>
                  <a:cubicBezTo>
                    <a:pt x="850" y="1309"/>
                    <a:pt x="856" y="1327"/>
                    <a:pt x="860" y="1346"/>
                  </a:cubicBezTo>
                  <a:cubicBezTo>
                    <a:pt x="861" y="1365"/>
                    <a:pt x="859" y="1384"/>
                    <a:pt x="864" y="1402"/>
                  </a:cubicBezTo>
                  <a:cubicBezTo>
                    <a:pt x="868" y="1418"/>
                    <a:pt x="886" y="1433"/>
                    <a:pt x="892" y="1450"/>
                  </a:cubicBezTo>
                  <a:cubicBezTo>
                    <a:pt x="889" y="1485"/>
                    <a:pt x="888" y="1506"/>
                    <a:pt x="864" y="1530"/>
                  </a:cubicBezTo>
                  <a:cubicBezTo>
                    <a:pt x="868" y="1566"/>
                    <a:pt x="873" y="1602"/>
                    <a:pt x="876" y="1638"/>
                  </a:cubicBezTo>
                  <a:cubicBezTo>
                    <a:pt x="871" y="1654"/>
                    <a:pt x="864" y="1657"/>
                    <a:pt x="848" y="1662"/>
                  </a:cubicBezTo>
                  <a:cubicBezTo>
                    <a:pt x="825" y="1696"/>
                    <a:pt x="880" y="1673"/>
                    <a:pt x="900" y="1666"/>
                  </a:cubicBezTo>
                  <a:cubicBezTo>
                    <a:pt x="916" y="1654"/>
                    <a:pt x="922" y="1648"/>
                    <a:pt x="928" y="1630"/>
                  </a:cubicBezTo>
                  <a:cubicBezTo>
                    <a:pt x="923" y="1596"/>
                    <a:pt x="931" y="1588"/>
                    <a:pt x="896" y="1594"/>
                  </a:cubicBezTo>
                  <a:cubicBezTo>
                    <a:pt x="901" y="1621"/>
                    <a:pt x="908" y="1631"/>
                    <a:pt x="892" y="1654"/>
                  </a:cubicBezTo>
                  <a:cubicBezTo>
                    <a:pt x="927" y="1666"/>
                    <a:pt x="936" y="1626"/>
                    <a:pt x="960" y="1610"/>
                  </a:cubicBezTo>
                  <a:cubicBezTo>
                    <a:pt x="971" y="1566"/>
                    <a:pt x="952" y="1528"/>
                    <a:pt x="944" y="1486"/>
                  </a:cubicBezTo>
                  <a:cubicBezTo>
                    <a:pt x="946" y="1343"/>
                    <a:pt x="951" y="1244"/>
                    <a:pt x="964" y="1114"/>
                  </a:cubicBezTo>
                  <a:cubicBezTo>
                    <a:pt x="957" y="1073"/>
                    <a:pt x="958" y="1102"/>
                    <a:pt x="940" y="1074"/>
                  </a:cubicBezTo>
                  <a:cubicBezTo>
                    <a:pt x="946" y="1049"/>
                    <a:pt x="952" y="1033"/>
                    <a:pt x="936" y="1010"/>
                  </a:cubicBezTo>
                  <a:cubicBezTo>
                    <a:pt x="942" y="984"/>
                    <a:pt x="935" y="965"/>
                    <a:pt x="924" y="942"/>
                  </a:cubicBezTo>
                  <a:cubicBezTo>
                    <a:pt x="922" y="888"/>
                    <a:pt x="920" y="848"/>
                    <a:pt x="908" y="798"/>
                  </a:cubicBezTo>
                  <a:cubicBezTo>
                    <a:pt x="905" y="739"/>
                    <a:pt x="901" y="693"/>
                    <a:pt x="892" y="638"/>
                  </a:cubicBezTo>
                  <a:cubicBezTo>
                    <a:pt x="888" y="615"/>
                    <a:pt x="884" y="576"/>
                    <a:pt x="864" y="558"/>
                  </a:cubicBezTo>
                  <a:cubicBezTo>
                    <a:pt x="829" y="528"/>
                    <a:pt x="763" y="492"/>
                    <a:pt x="720" y="478"/>
                  </a:cubicBezTo>
                  <a:cubicBezTo>
                    <a:pt x="705" y="479"/>
                    <a:pt x="689" y="476"/>
                    <a:pt x="676" y="482"/>
                  </a:cubicBezTo>
                  <a:cubicBezTo>
                    <a:pt x="667" y="486"/>
                    <a:pt x="665" y="498"/>
                    <a:pt x="660" y="506"/>
                  </a:cubicBezTo>
                  <a:cubicBezTo>
                    <a:pt x="657" y="510"/>
                    <a:pt x="652" y="518"/>
                    <a:pt x="652" y="518"/>
                  </a:cubicBezTo>
                  <a:cubicBezTo>
                    <a:pt x="641" y="561"/>
                    <a:pt x="608" y="602"/>
                    <a:pt x="584" y="638"/>
                  </a:cubicBezTo>
                  <a:cubicBezTo>
                    <a:pt x="575" y="652"/>
                    <a:pt x="563" y="657"/>
                    <a:pt x="552" y="670"/>
                  </a:cubicBezTo>
                  <a:cubicBezTo>
                    <a:pt x="549" y="674"/>
                    <a:pt x="540" y="680"/>
                    <a:pt x="544" y="682"/>
                  </a:cubicBezTo>
                  <a:cubicBezTo>
                    <a:pt x="551" y="686"/>
                    <a:pt x="560" y="679"/>
                    <a:pt x="568" y="678"/>
                  </a:cubicBezTo>
                  <a:cubicBezTo>
                    <a:pt x="598" y="658"/>
                    <a:pt x="604" y="645"/>
                    <a:pt x="616" y="610"/>
                  </a:cubicBezTo>
                  <a:cubicBezTo>
                    <a:pt x="620" y="598"/>
                    <a:pt x="629" y="596"/>
                    <a:pt x="636" y="586"/>
                  </a:cubicBezTo>
                  <a:cubicBezTo>
                    <a:pt x="647" y="571"/>
                    <a:pt x="651" y="559"/>
                    <a:pt x="664" y="546"/>
                  </a:cubicBezTo>
                  <a:cubicBezTo>
                    <a:pt x="676" y="581"/>
                    <a:pt x="651" y="629"/>
                    <a:pt x="632" y="658"/>
                  </a:cubicBezTo>
                  <a:cubicBezTo>
                    <a:pt x="626" y="681"/>
                    <a:pt x="608" y="704"/>
                    <a:pt x="588" y="718"/>
                  </a:cubicBezTo>
                  <a:cubicBezTo>
                    <a:pt x="603" y="695"/>
                    <a:pt x="634" y="687"/>
                    <a:pt x="648" y="666"/>
                  </a:cubicBezTo>
                  <a:cubicBezTo>
                    <a:pt x="655" y="655"/>
                    <a:pt x="664" y="630"/>
                    <a:pt x="664" y="630"/>
                  </a:cubicBezTo>
                  <a:cubicBezTo>
                    <a:pt x="666" y="561"/>
                    <a:pt x="632" y="491"/>
                    <a:pt x="688" y="454"/>
                  </a:cubicBezTo>
                  <a:cubicBezTo>
                    <a:pt x="691" y="446"/>
                    <a:pt x="693" y="438"/>
                    <a:pt x="696" y="430"/>
                  </a:cubicBezTo>
                  <a:cubicBezTo>
                    <a:pt x="697" y="426"/>
                    <a:pt x="700" y="418"/>
                    <a:pt x="700" y="418"/>
                  </a:cubicBezTo>
                  <a:cubicBezTo>
                    <a:pt x="699" y="411"/>
                    <a:pt x="701" y="403"/>
                    <a:pt x="696" y="398"/>
                  </a:cubicBezTo>
                  <a:cubicBezTo>
                    <a:pt x="693" y="395"/>
                    <a:pt x="692" y="406"/>
                    <a:pt x="692" y="410"/>
                  </a:cubicBezTo>
                  <a:cubicBezTo>
                    <a:pt x="692" y="421"/>
                    <a:pt x="698" y="431"/>
                    <a:pt x="700" y="442"/>
                  </a:cubicBezTo>
                  <a:cubicBezTo>
                    <a:pt x="723" y="408"/>
                    <a:pt x="696" y="344"/>
                    <a:pt x="684" y="306"/>
                  </a:cubicBezTo>
                  <a:cubicBezTo>
                    <a:pt x="679" y="290"/>
                    <a:pt x="672" y="274"/>
                    <a:pt x="668" y="258"/>
                  </a:cubicBezTo>
                  <a:cubicBezTo>
                    <a:pt x="667" y="253"/>
                    <a:pt x="659" y="239"/>
                    <a:pt x="664" y="242"/>
                  </a:cubicBezTo>
                  <a:cubicBezTo>
                    <a:pt x="689" y="259"/>
                    <a:pt x="675" y="268"/>
                    <a:pt x="704" y="278"/>
                  </a:cubicBezTo>
                  <a:cubicBezTo>
                    <a:pt x="698" y="244"/>
                    <a:pt x="695" y="199"/>
                    <a:pt x="664" y="178"/>
                  </a:cubicBezTo>
                  <a:cubicBezTo>
                    <a:pt x="659" y="171"/>
                    <a:pt x="658" y="161"/>
                    <a:pt x="652" y="154"/>
                  </a:cubicBezTo>
                  <a:cubicBezTo>
                    <a:pt x="645" y="146"/>
                    <a:pt x="635" y="141"/>
                    <a:pt x="628" y="134"/>
                  </a:cubicBezTo>
                  <a:cubicBezTo>
                    <a:pt x="635" y="160"/>
                    <a:pt x="626" y="142"/>
                    <a:pt x="644" y="158"/>
                  </a:cubicBezTo>
                  <a:cubicBezTo>
                    <a:pt x="652" y="166"/>
                    <a:pt x="668" y="182"/>
                    <a:pt x="668" y="182"/>
                  </a:cubicBezTo>
                  <a:cubicBezTo>
                    <a:pt x="678" y="143"/>
                    <a:pt x="659" y="115"/>
                    <a:pt x="628" y="94"/>
                  </a:cubicBezTo>
                  <a:cubicBezTo>
                    <a:pt x="616" y="59"/>
                    <a:pt x="554" y="22"/>
                    <a:pt x="524" y="2"/>
                  </a:cubicBezTo>
                  <a:cubicBezTo>
                    <a:pt x="451" y="5"/>
                    <a:pt x="426" y="0"/>
                    <a:pt x="376" y="42"/>
                  </a:cubicBezTo>
                  <a:cubicBezTo>
                    <a:pt x="358" y="57"/>
                    <a:pt x="359" y="45"/>
                    <a:pt x="340" y="74"/>
                  </a:cubicBezTo>
                  <a:cubicBezTo>
                    <a:pt x="326" y="95"/>
                    <a:pt x="307" y="108"/>
                    <a:pt x="292" y="130"/>
                  </a:cubicBezTo>
                  <a:cubicBezTo>
                    <a:pt x="285" y="141"/>
                    <a:pt x="276" y="166"/>
                    <a:pt x="276" y="166"/>
                  </a:cubicBezTo>
                  <a:cubicBezTo>
                    <a:pt x="280" y="220"/>
                    <a:pt x="275" y="278"/>
                    <a:pt x="292" y="330"/>
                  </a:cubicBezTo>
                  <a:cubicBezTo>
                    <a:pt x="301" y="316"/>
                    <a:pt x="304" y="306"/>
                    <a:pt x="308" y="290"/>
                  </a:cubicBezTo>
                  <a:cubicBezTo>
                    <a:pt x="309" y="321"/>
                    <a:pt x="310" y="351"/>
                    <a:pt x="312" y="382"/>
                  </a:cubicBezTo>
                  <a:cubicBezTo>
                    <a:pt x="312" y="387"/>
                    <a:pt x="311" y="396"/>
                    <a:pt x="316" y="398"/>
                  </a:cubicBezTo>
                  <a:cubicBezTo>
                    <a:pt x="326" y="401"/>
                    <a:pt x="329" y="381"/>
                    <a:pt x="336" y="374"/>
                  </a:cubicBezTo>
                  <a:cubicBezTo>
                    <a:pt x="343" y="396"/>
                    <a:pt x="327" y="443"/>
                    <a:pt x="356" y="414"/>
                  </a:cubicBezTo>
                  <a:cubicBezTo>
                    <a:pt x="372" y="477"/>
                    <a:pt x="353" y="398"/>
                    <a:pt x="364" y="566"/>
                  </a:cubicBezTo>
                  <a:cubicBezTo>
                    <a:pt x="364" y="570"/>
                    <a:pt x="367" y="558"/>
                    <a:pt x="368" y="554"/>
                  </a:cubicBezTo>
                  <a:cubicBezTo>
                    <a:pt x="382" y="504"/>
                    <a:pt x="371" y="538"/>
                    <a:pt x="380" y="510"/>
                  </a:cubicBezTo>
                  <a:cubicBezTo>
                    <a:pt x="379" y="465"/>
                    <a:pt x="379" y="419"/>
                    <a:pt x="376" y="374"/>
                  </a:cubicBezTo>
                  <a:cubicBezTo>
                    <a:pt x="373" y="337"/>
                    <a:pt x="349" y="301"/>
                    <a:pt x="340" y="266"/>
                  </a:cubicBezTo>
                  <a:cubicBezTo>
                    <a:pt x="343" y="224"/>
                    <a:pt x="344" y="141"/>
                    <a:pt x="352" y="258"/>
                  </a:cubicBezTo>
                  <a:cubicBezTo>
                    <a:pt x="385" y="236"/>
                    <a:pt x="410" y="201"/>
                    <a:pt x="444" y="178"/>
                  </a:cubicBezTo>
                  <a:cubicBezTo>
                    <a:pt x="458" y="169"/>
                    <a:pt x="484" y="150"/>
                    <a:pt x="484" y="150"/>
                  </a:cubicBezTo>
                  <a:cubicBezTo>
                    <a:pt x="486" y="147"/>
                    <a:pt x="520" y="74"/>
                    <a:pt x="496" y="110"/>
                  </a:cubicBezTo>
                  <a:cubicBezTo>
                    <a:pt x="500" y="151"/>
                    <a:pt x="496" y="148"/>
                    <a:pt x="516" y="174"/>
                  </a:cubicBezTo>
                  <a:cubicBezTo>
                    <a:pt x="522" y="182"/>
                    <a:pt x="527" y="190"/>
                    <a:pt x="532" y="198"/>
                  </a:cubicBezTo>
                  <a:cubicBezTo>
                    <a:pt x="535" y="202"/>
                    <a:pt x="540" y="210"/>
                    <a:pt x="540" y="210"/>
                  </a:cubicBezTo>
                  <a:cubicBezTo>
                    <a:pt x="546" y="256"/>
                    <a:pt x="552" y="252"/>
                    <a:pt x="560" y="218"/>
                  </a:cubicBezTo>
                  <a:cubicBezTo>
                    <a:pt x="569" y="255"/>
                    <a:pt x="571" y="293"/>
                    <a:pt x="576" y="330"/>
                  </a:cubicBezTo>
                  <a:cubicBezTo>
                    <a:pt x="572" y="378"/>
                    <a:pt x="580" y="380"/>
                    <a:pt x="548" y="402"/>
                  </a:cubicBezTo>
                  <a:cubicBezTo>
                    <a:pt x="507" y="401"/>
                    <a:pt x="465" y="402"/>
                    <a:pt x="424" y="398"/>
                  </a:cubicBezTo>
                  <a:cubicBezTo>
                    <a:pt x="408" y="397"/>
                    <a:pt x="382" y="346"/>
                    <a:pt x="364" y="334"/>
                  </a:cubicBezTo>
                  <a:cubicBezTo>
                    <a:pt x="371" y="354"/>
                    <a:pt x="377" y="371"/>
                    <a:pt x="392" y="386"/>
                  </a:cubicBezTo>
                  <a:cubicBezTo>
                    <a:pt x="388" y="449"/>
                    <a:pt x="393" y="457"/>
                    <a:pt x="352" y="498"/>
                  </a:cubicBezTo>
                  <a:cubicBezTo>
                    <a:pt x="341" y="509"/>
                    <a:pt x="322" y="502"/>
                    <a:pt x="308" y="506"/>
                  </a:cubicBezTo>
                  <a:cubicBezTo>
                    <a:pt x="296" y="510"/>
                    <a:pt x="272" y="518"/>
                    <a:pt x="272" y="518"/>
                  </a:cubicBezTo>
                  <a:cubicBezTo>
                    <a:pt x="259" y="531"/>
                    <a:pt x="255" y="544"/>
                    <a:pt x="240" y="554"/>
                  </a:cubicBezTo>
                  <a:cubicBezTo>
                    <a:pt x="226" y="575"/>
                    <a:pt x="211" y="594"/>
                    <a:pt x="196" y="614"/>
                  </a:cubicBezTo>
                  <a:cubicBezTo>
                    <a:pt x="183" y="631"/>
                    <a:pt x="173" y="658"/>
                    <a:pt x="156" y="670"/>
                  </a:cubicBezTo>
                  <a:cubicBezTo>
                    <a:pt x="153" y="678"/>
                    <a:pt x="144" y="685"/>
                    <a:pt x="144" y="694"/>
                  </a:cubicBezTo>
                  <a:cubicBezTo>
                    <a:pt x="144" y="704"/>
                    <a:pt x="153" y="712"/>
                    <a:pt x="156" y="722"/>
                  </a:cubicBezTo>
                  <a:cubicBezTo>
                    <a:pt x="162" y="783"/>
                    <a:pt x="166" y="775"/>
                    <a:pt x="128" y="762"/>
                  </a:cubicBezTo>
                  <a:cubicBezTo>
                    <a:pt x="125" y="766"/>
                    <a:pt x="120" y="769"/>
                    <a:pt x="120" y="774"/>
                  </a:cubicBezTo>
                  <a:cubicBezTo>
                    <a:pt x="119" y="793"/>
                    <a:pt x="131" y="813"/>
                    <a:pt x="124" y="830"/>
                  </a:cubicBezTo>
                  <a:cubicBezTo>
                    <a:pt x="121" y="838"/>
                    <a:pt x="100" y="822"/>
                    <a:pt x="100" y="822"/>
                  </a:cubicBezTo>
                  <a:cubicBezTo>
                    <a:pt x="76" y="830"/>
                    <a:pt x="86" y="859"/>
                    <a:pt x="104" y="870"/>
                  </a:cubicBezTo>
                  <a:cubicBezTo>
                    <a:pt x="124" y="883"/>
                    <a:pt x="153" y="892"/>
                    <a:pt x="124" y="882"/>
                  </a:cubicBezTo>
                  <a:cubicBezTo>
                    <a:pt x="110" y="868"/>
                    <a:pt x="95" y="856"/>
                    <a:pt x="76" y="850"/>
                  </a:cubicBezTo>
                  <a:cubicBezTo>
                    <a:pt x="68" y="858"/>
                    <a:pt x="60" y="866"/>
                    <a:pt x="52" y="874"/>
                  </a:cubicBezTo>
                  <a:cubicBezTo>
                    <a:pt x="49" y="877"/>
                    <a:pt x="50" y="882"/>
                    <a:pt x="48" y="886"/>
                  </a:cubicBezTo>
                  <a:cubicBezTo>
                    <a:pt x="46" y="890"/>
                    <a:pt x="44" y="895"/>
                    <a:pt x="40" y="898"/>
                  </a:cubicBezTo>
                  <a:cubicBezTo>
                    <a:pt x="37" y="901"/>
                    <a:pt x="32" y="901"/>
                    <a:pt x="28" y="902"/>
                  </a:cubicBezTo>
                  <a:cubicBezTo>
                    <a:pt x="17" y="918"/>
                    <a:pt x="6" y="943"/>
                    <a:pt x="0" y="962"/>
                  </a:cubicBezTo>
                  <a:cubicBezTo>
                    <a:pt x="5" y="981"/>
                    <a:pt x="8" y="987"/>
                    <a:pt x="24" y="998"/>
                  </a:cubicBezTo>
                  <a:cubicBezTo>
                    <a:pt x="51" y="995"/>
                    <a:pt x="83" y="984"/>
                    <a:pt x="100" y="1010"/>
                  </a:cubicBezTo>
                  <a:cubicBezTo>
                    <a:pt x="86" y="1015"/>
                    <a:pt x="56" y="1022"/>
                    <a:pt x="56" y="1022"/>
                  </a:cubicBezTo>
                  <a:cubicBezTo>
                    <a:pt x="51" y="1021"/>
                    <a:pt x="45" y="1020"/>
                    <a:pt x="40" y="1018"/>
                  </a:cubicBezTo>
                  <a:cubicBezTo>
                    <a:pt x="36" y="1017"/>
                    <a:pt x="29" y="1010"/>
                    <a:pt x="28" y="1014"/>
                  </a:cubicBezTo>
                  <a:cubicBezTo>
                    <a:pt x="24" y="1030"/>
                    <a:pt x="43" y="1100"/>
                    <a:pt x="48" y="1118"/>
                  </a:cubicBezTo>
                  <a:cubicBezTo>
                    <a:pt x="51" y="1168"/>
                    <a:pt x="52" y="1222"/>
                    <a:pt x="68" y="1270"/>
                  </a:cubicBezTo>
                  <a:cubicBezTo>
                    <a:pt x="70" y="1290"/>
                    <a:pt x="82" y="1397"/>
                    <a:pt x="120" y="1402"/>
                  </a:cubicBezTo>
                  <a:cubicBezTo>
                    <a:pt x="145" y="1405"/>
                    <a:pt x="171" y="1405"/>
                    <a:pt x="196" y="1406"/>
                  </a:cubicBezTo>
                  <a:cubicBezTo>
                    <a:pt x="225" y="1425"/>
                    <a:pt x="249" y="1445"/>
                    <a:pt x="284" y="1454"/>
                  </a:cubicBezTo>
                  <a:cubicBezTo>
                    <a:pt x="302" y="1427"/>
                    <a:pt x="266" y="1387"/>
                    <a:pt x="240" y="1378"/>
                  </a:cubicBezTo>
                  <a:cubicBezTo>
                    <a:pt x="252" y="1396"/>
                    <a:pt x="264" y="1407"/>
                    <a:pt x="284" y="1414"/>
                  </a:cubicBezTo>
                  <a:cubicBezTo>
                    <a:pt x="283" y="1406"/>
                    <a:pt x="278" y="1398"/>
                    <a:pt x="280" y="1390"/>
                  </a:cubicBezTo>
                  <a:cubicBezTo>
                    <a:pt x="281" y="1385"/>
                    <a:pt x="291" y="1387"/>
                    <a:pt x="292" y="1382"/>
                  </a:cubicBezTo>
                  <a:cubicBezTo>
                    <a:pt x="294" y="1370"/>
                    <a:pt x="268" y="1357"/>
                    <a:pt x="260" y="1354"/>
                  </a:cubicBezTo>
                  <a:cubicBezTo>
                    <a:pt x="276" y="1349"/>
                    <a:pt x="274" y="1335"/>
                    <a:pt x="260" y="1326"/>
                  </a:cubicBezTo>
                  <a:cubicBezTo>
                    <a:pt x="248" y="1319"/>
                    <a:pt x="225" y="1316"/>
                    <a:pt x="212" y="1314"/>
                  </a:cubicBezTo>
                  <a:cubicBezTo>
                    <a:pt x="205" y="1311"/>
                    <a:pt x="196" y="1312"/>
                    <a:pt x="192" y="1306"/>
                  </a:cubicBezTo>
                  <a:cubicBezTo>
                    <a:pt x="181" y="1287"/>
                    <a:pt x="181" y="1263"/>
                    <a:pt x="176" y="1242"/>
                  </a:cubicBezTo>
                  <a:cubicBezTo>
                    <a:pt x="173" y="1231"/>
                    <a:pt x="168" y="1210"/>
                    <a:pt x="168" y="1210"/>
                  </a:cubicBezTo>
                  <a:cubicBezTo>
                    <a:pt x="169" y="1134"/>
                    <a:pt x="161" y="1057"/>
                    <a:pt x="172" y="982"/>
                  </a:cubicBezTo>
                  <a:cubicBezTo>
                    <a:pt x="174" y="971"/>
                    <a:pt x="204" y="974"/>
                    <a:pt x="204" y="974"/>
                  </a:cubicBezTo>
                  <a:cubicBezTo>
                    <a:pt x="203" y="962"/>
                    <a:pt x="204" y="949"/>
                    <a:pt x="200" y="938"/>
                  </a:cubicBezTo>
                  <a:cubicBezTo>
                    <a:pt x="196" y="926"/>
                    <a:pt x="180" y="906"/>
                    <a:pt x="180" y="906"/>
                  </a:cubicBezTo>
                  <a:cubicBezTo>
                    <a:pt x="210" y="901"/>
                    <a:pt x="210" y="899"/>
                    <a:pt x="216" y="870"/>
                  </a:cubicBezTo>
                  <a:cubicBezTo>
                    <a:pt x="212" y="865"/>
                    <a:pt x="208" y="859"/>
                    <a:pt x="204" y="854"/>
                  </a:cubicBezTo>
                  <a:cubicBezTo>
                    <a:pt x="201" y="850"/>
                    <a:pt x="196" y="837"/>
                    <a:pt x="196" y="842"/>
                  </a:cubicBezTo>
                  <a:cubicBezTo>
                    <a:pt x="196" y="849"/>
                    <a:pt x="213" y="870"/>
                    <a:pt x="216" y="874"/>
                  </a:cubicBezTo>
                  <a:cubicBezTo>
                    <a:pt x="220" y="856"/>
                    <a:pt x="214" y="843"/>
                    <a:pt x="220" y="826"/>
                  </a:cubicBezTo>
                  <a:cubicBezTo>
                    <a:pt x="255" y="850"/>
                    <a:pt x="238" y="814"/>
                    <a:pt x="248" y="802"/>
                  </a:cubicBezTo>
                  <a:cubicBezTo>
                    <a:pt x="253" y="797"/>
                    <a:pt x="261" y="797"/>
                    <a:pt x="268" y="794"/>
                  </a:cubicBezTo>
                  <a:cubicBezTo>
                    <a:pt x="272" y="774"/>
                    <a:pt x="272" y="765"/>
                    <a:pt x="292" y="758"/>
                  </a:cubicBezTo>
                  <a:cubicBezTo>
                    <a:pt x="310" y="832"/>
                    <a:pt x="288" y="909"/>
                    <a:pt x="312" y="982"/>
                  </a:cubicBezTo>
                  <a:cubicBezTo>
                    <a:pt x="311" y="995"/>
                    <a:pt x="310" y="1009"/>
                    <a:pt x="308" y="1022"/>
                  </a:cubicBezTo>
                  <a:cubicBezTo>
                    <a:pt x="306" y="1030"/>
                    <a:pt x="303" y="1038"/>
                    <a:pt x="300" y="1046"/>
                  </a:cubicBezTo>
                  <a:cubicBezTo>
                    <a:pt x="299" y="1050"/>
                    <a:pt x="296" y="1058"/>
                    <a:pt x="296" y="1058"/>
                  </a:cubicBezTo>
                  <a:cubicBezTo>
                    <a:pt x="285" y="1135"/>
                    <a:pt x="255" y="1209"/>
                    <a:pt x="248" y="1286"/>
                  </a:cubicBezTo>
                  <a:cubicBezTo>
                    <a:pt x="243" y="1342"/>
                    <a:pt x="262" y="1338"/>
                    <a:pt x="232" y="13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37" name="Freeform 59"/>
            <p:cNvSpPr>
              <a:spLocks/>
            </p:cNvSpPr>
            <p:nvPr/>
          </p:nvSpPr>
          <p:spPr bwMode="auto">
            <a:xfrm flipH="1">
              <a:off x="4876" y="3203"/>
              <a:ext cx="305" cy="696"/>
            </a:xfrm>
            <a:custGeom>
              <a:avLst/>
              <a:gdLst>
                <a:gd name="T0" fmla="*/ 0 w 635"/>
                <a:gd name="T1" fmla="*/ 0 h 1447"/>
                <a:gd name="T2" fmla="*/ 0 w 635"/>
                <a:gd name="T3" fmla="*/ 0 h 1447"/>
                <a:gd name="T4" fmla="*/ 0 w 635"/>
                <a:gd name="T5" fmla="*/ 0 h 1447"/>
                <a:gd name="T6" fmla="*/ 0 w 635"/>
                <a:gd name="T7" fmla="*/ 0 h 1447"/>
                <a:gd name="T8" fmla="*/ 0 w 635"/>
                <a:gd name="T9" fmla="*/ 0 h 1447"/>
                <a:gd name="T10" fmla="*/ 0 w 635"/>
                <a:gd name="T11" fmla="*/ 0 h 1447"/>
                <a:gd name="T12" fmla="*/ 0 w 635"/>
                <a:gd name="T13" fmla="*/ 0 h 1447"/>
                <a:gd name="T14" fmla="*/ 0 w 635"/>
                <a:gd name="T15" fmla="*/ 0 h 1447"/>
                <a:gd name="T16" fmla="*/ 0 w 635"/>
                <a:gd name="T17" fmla="*/ 0 h 1447"/>
                <a:gd name="T18" fmla="*/ 0 w 635"/>
                <a:gd name="T19" fmla="*/ 0 h 1447"/>
                <a:gd name="T20" fmla="*/ 0 w 635"/>
                <a:gd name="T21" fmla="*/ 0 h 1447"/>
                <a:gd name="T22" fmla="*/ 0 w 635"/>
                <a:gd name="T23" fmla="*/ 0 h 1447"/>
                <a:gd name="T24" fmla="*/ 0 w 635"/>
                <a:gd name="T25" fmla="*/ 0 h 1447"/>
                <a:gd name="T26" fmla="*/ 0 w 635"/>
                <a:gd name="T27" fmla="*/ 0 h 1447"/>
                <a:gd name="T28" fmla="*/ 0 w 635"/>
                <a:gd name="T29" fmla="*/ 0 h 1447"/>
                <a:gd name="T30" fmla="*/ 0 w 635"/>
                <a:gd name="T31" fmla="*/ 0 h 1447"/>
                <a:gd name="T32" fmla="*/ 0 w 635"/>
                <a:gd name="T33" fmla="*/ 0 h 1447"/>
                <a:gd name="T34" fmla="*/ 0 w 635"/>
                <a:gd name="T35" fmla="*/ 0 h 1447"/>
                <a:gd name="T36" fmla="*/ 0 w 635"/>
                <a:gd name="T37" fmla="*/ 0 h 1447"/>
                <a:gd name="T38" fmla="*/ 0 w 635"/>
                <a:gd name="T39" fmla="*/ 0 h 1447"/>
                <a:gd name="T40" fmla="*/ 0 w 635"/>
                <a:gd name="T41" fmla="*/ 0 h 1447"/>
                <a:gd name="T42" fmla="*/ 0 w 635"/>
                <a:gd name="T43" fmla="*/ 0 h 1447"/>
                <a:gd name="T44" fmla="*/ 0 w 635"/>
                <a:gd name="T45" fmla="*/ 0 h 1447"/>
                <a:gd name="T46" fmla="*/ 0 w 635"/>
                <a:gd name="T47" fmla="*/ 0 h 1447"/>
                <a:gd name="T48" fmla="*/ 0 w 635"/>
                <a:gd name="T49" fmla="*/ 0 h 1447"/>
                <a:gd name="T50" fmla="*/ 0 w 635"/>
                <a:gd name="T51" fmla="*/ 0 h 1447"/>
                <a:gd name="T52" fmla="*/ 0 w 635"/>
                <a:gd name="T53" fmla="*/ 0 h 1447"/>
                <a:gd name="T54" fmla="*/ 0 w 635"/>
                <a:gd name="T55" fmla="*/ 0 h 1447"/>
                <a:gd name="T56" fmla="*/ 0 w 635"/>
                <a:gd name="T57" fmla="*/ 0 h 1447"/>
                <a:gd name="T58" fmla="*/ 0 w 635"/>
                <a:gd name="T59" fmla="*/ 0 h 1447"/>
                <a:gd name="T60" fmla="*/ 0 w 635"/>
                <a:gd name="T61" fmla="*/ 0 h 1447"/>
                <a:gd name="T62" fmla="*/ 0 w 635"/>
                <a:gd name="T63" fmla="*/ 0 h 1447"/>
                <a:gd name="T64" fmla="*/ 0 w 635"/>
                <a:gd name="T65" fmla="*/ 0 h 1447"/>
                <a:gd name="T66" fmla="*/ 0 w 635"/>
                <a:gd name="T67" fmla="*/ 0 h 1447"/>
                <a:gd name="T68" fmla="*/ 0 w 635"/>
                <a:gd name="T69" fmla="*/ 0 h 1447"/>
                <a:gd name="T70" fmla="*/ 0 w 635"/>
                <a:gd name="T71" fmla="*/ 0 h 1447"/>
                <a:gd name="T72" fmla="*/ 0 w 635"/>
                <a:gd name="T73" fmla="*/ 0 h 1447"/>
                <a:gd name="T74" fmla="*/ 0 w 635"/>
                <a:gd name="T75" fmla="*/ 0 h 1447"/>
                <a:gd name="T76" fmla="*/ 0 w 635"/>
                <a:gd name="T77" fmla="*/ 0 h 1447"/>
                <a:gd name="T78" fmla="*/ 0 w 635"/>
                <a:gd name="T79" fmla="*/ 0 h 1447"/>
                <a:gd name="T80" fmla="*/ 0 w 635"/>
                <a:gd name="T81" fmla="*/ 0 h 1447"/>
                <a:gd name="T82" fmla="*/ 0 w 635"/>
                <a:gd name="T83" fmla="*/ 0 h 1447"/>
                <a:gd name="T84" fmla="*/ 0 w 635"/>
                <a:gd name="T85" fmla="*/ 0 h 1447"/>
                <a:gd name="T86" fmla="*/ 0 w 635"/>
                <a:gd name="T87" fmla="*/ 0 h 1447"/>
                <a:gd name="T88" fmla="*/ 0 w 635"/>
                <a:gd name="T89" fmla="*/ 0 h 144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35"/>
                <a:gd name="T136" fmla="*/ 0 h 1447"/>
                <a:gd name="T137" fmla="*/ 635 w 635"/>
                <a:gd name="T138" fmla="*/ 1447 h 144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35" h="1447">
                  <a:moveTo>
                    <a:pt x="7" y="0"/>
                  </a:moveTo>
                  <a:cubicBezTo>
                    <a:pt x="9" y="42"/>
                    <a:pt x="0" y="77"/>
                    <a:pt x="35" y="100"/>
                  </a:cubicBezTo>
                  <a:cubicBezTo>
                    <a:pt x="42" y="121"/>
                    <a:pt x="37" y="108"/>
                    <a:pt x="55" y="136"/>
                  </a:cubicBezTo>
                  <a:cubicBezTo>
                    <a:pt x="62" y="147"/>
                    <a:pt x="64" y="161"/>
                    <a:pt x="71" y="172"/>
                  </a:cubicBezTo>
                  <a:cubicBezTo>
                    <a:pt x="76" y="191"/>
                    <a:pt x="83" y="207"/>
                    <a:pt x="91" y="224"/>
                  </a:cubicBezTo>
                  <a:cubicBezTo>
                    <a:pt x="94" y="232"/>
                    <a:pt x="99" y="248"/>
                    <a:pt x="99" y="248"/>
                  </a:cubicBezTo>
                  <a:cubicBezTo>
                    <a:pt x="100" y="272"/>
                    <a:pt x="100" y="296"/>
                    <a:pt x="103" y="320"/>
                  </a:cubicBezTo>
                  <a:cubicBezTo>
                    <a:pt x="105" y="332"/>
                    <a:pt x="116" y="358"/>
                    <a:pt x="119" y="376"/>
                  </a:cubicBezTo>
                  <a:cubicBezTo>
                    <a:pt x="125" y="416"/>
                    <a:pt x="124" y="457"/>
                    <a:pt x="147" y="492"/>
                  </a:cubicBezTo>
                  <a:cubicBezTo>
                    <a:pt x="174" y="598"/>
                    <a:pt x="130" y="734"/>
                    <a:pt x="195" y="832"/>
                  </a:cubicBezTo>
                  <a:cubicBezTo>
                    <a:pt x="201" y="854"/>
                    <a:pt x="202" y="877"/>
                    <a:pt x="215" y="896"/>
                  </a:cubicBezTo>
                  <a:cubicBezTo>
                    <a:pt x="225" y="946"/>
                    <a:pt x="211" y="999"/>
                    <a:pt x="227" y="1048"/>
                  </a:cubicBezTo>
                  <a:cubicBezTo>
                    <a:pt x="231" y="1085"/>
                    <a:pt x="230" y="1099"/>
                    <a:pt x="255" y="1124"/>
                  </a:cubicBezTo>
                  <a:cubicBezTo>
                    <a:pt x="264" y="1086"/>
                    <a:pt x="263" y="1044"/>
                    <a:pt x="227" y="1020"/>
                  </a:cubicBezTo>
                  <a:cubicBezTo>
                    <a:pt x="218" y="1046"/>
                    <a:pt x="238" y="1068"/>
                    <a:pt x="247" y="1092"/>
                  </a:cubicBezTo>
                  <a:cubicBezTo>
                    <a:pt x="254" y="1111"/>
                    <a:pt x="256" y="1132"/>
                    <a:pt x="263" y="1152"/>
                  </a:cubicBezTo>
                  <a:cubicBezTo>
                    <a:pt x="255" y="1206"/>
                    <a:pt x="231" y="1263"/>
                    <a:pt x="207" y="1312"/>
                  </a:cubicBezTo>
                  <a:cubicBezTo>
                    <a:pt x="194" y="1338"/>
                    <a:pt x="166" y="1347"/>
                    <a:pt x="155" y="1380"/>
                  </a:cubicBezTo>
                  <a:cubicBezTo>
                    <a:pt x="168" y="1447"/>
                    <a:pt x="178" y="1424"/>
                    <a:pt x="255" y="1420"/>
                  </a:cubicBezTo>
                  <a:cubicBezTo>
                    <a:pt x="285" y="1413"/>
                    <a:pt x="282" y="1409"/>
                    <a:pt x="303" y="1388"/>
                  </a:cubicBezTo>
                  <a:cubicBezTo>
                    <a:pt x="316" y="1349"/>
                    <a:pt x="378" y="1322"/>
                    <a:pt x="411" y="1300"/>
                  </a:cubicBezTo>
                  <a:cubicBezTo>
                    <a:pt x="403" y="1280"/>
                    <a:pt x="394" y="1260"/>
                    <a:pt x="387" y="1240"/>
                  </a:cubicBezTo>
                  <a:cubicBezTo>
                    <a:pt x="393" y="1223"/>
                    <a:pt x="395" y="1205"/>
                    <a:pt x="399" y="1188"/>
                  </a:cubicBezTo>
                  <a:cubicBezTo>
                    <a:pt x="396" y="1162"/>
                    <a:pt x="393" y="1140"/>
                    <a:pt x="383" y="1116"/>
                  </a:cubicBezTo>
                  <a:cubicBezTo>
                    <a:pt x="377" y="1102"/>
                    <a:pt x="367" y="1072"/>
                    <a:pt x="367" y="1072"/>
                  </a:cubicBezTo>
                  <a:cubicBezTo>
                    <a:pt x="364" y="1034"/>
                    <a:pt x="358" y="1002"/>
                    <a:pt x="363" y="964"/>
                  </a:cubicBezTo>
                  <a:cubicBezTo>
                    <a:pt x="362" y="904"/>
                    <a:pt x="361" y="844"/>
                    <a:pt x="359" y="784"/>
                  </a:cubicBezTo>
                  <a:cubicBezTo>
                    <a:pt x="358" y="761"/>
                    <a:pt x="347" y="743"/>
                    <a:pt x="335" y="724"/>
                  </a:cubicBezTo>
                  <a:cubicBezTo>
                    <a:pt x="332" y="720"/>
                    <a:pt x="327" y="712"/>
                    <a:pt x="327" y="712"/>
                  </a:cubicBezTo>
                  <a:cubicBezTo>
                    <a:pt x="330" y="584"/>
                    <a:pt x="336" y="466"/>
                    <a:pt x="315" y="340"/>
                  </a:cubicBezTo>
                  <a:cubicBezTo>
                    <a:pt x="321" y="123"/>
                    <a:pt x="307" y="169"/>
                    <a:pt x="343" y="240"/>
                  </a:cubicBezTo>
                  <a:cubicBezTo>
                    <a:pt x="346" y="400"/>
                    <a:pt x="336" y="401"/>
                    <a:pt x="355" y="496"/>
                  </a:cubicBezTo>
                  <a:cubicBezTo>
                    <a:pt x="357" y="554"/>
                    <a:pt x="341" y="652"/>
                    <a:pt x="383" y="708"/>
                  </a:cubicBezTo>
                  <a:cubicBezTo>
                    <a:pt x="392" y="734"/>
                    <a:pt x="423" y="752"/>
                    <a:pt x="439" y="776"/>
                  </a:cubicBezTo>
                  <a:cubicBezTo>
                    <a:pt x="447" y="807"/>
                    <a:pt x="477" y="821"/>
                    <a:pt x="487" y="852"/>
                  </a:cubicBezTo>
                  <a:cubicBezTo>
                    <a:pt x="491" y="911"/>
                    <a:pt x="499" y="980"/>
                    <a:pt x="543" y="1024"/>
                  </a:cubicBezTo>
                  <a:cubicBezTo>
                    <a:pt x="550" y="1045"/>
                    <a:pt x="545" y="1032"/>
                    <a:pt x="563" y="1060"/>
                  </a:cubicBezTo>
                  <a:cubicBezTo>
                    <a:pt x="568" y="1068"/>
                    <a:pt x="579" y="1084"/>
                    <a:pt x="579" y="1084"/>
                  </a:cubicBezTo>
                  <a:cubicBezTo>
                    <a:pt x="585" y="1106"/>
                    <a:pt x="581" y="1131"/>
                    <a:pt x="591" y="1152"/>
                  </a:cubicBezTo>
                  <a:cubicBezTo>
                    <a:pt x="593" y="1157"/>
                    <a:pt x="602" y="1157"/>
                    <a:pt x="607" y="1160"/>
                  </a:cubicBezTo>
                  <a:cubicBezTo>
                    <a:pt x="578" y="1167"/>
                    <a:pt x="519" y="1176"/>
                    <a:pt x="519" y="1176"/>
                  </a:cubicBezTo>
                  <a:cubicBezTo>
                    <a:pt x="544" y="1177"/>
                    <a:pt x="571" y="1172"/>
                    <a:pt x="595" y="1180"/>
                  </a:cubicBezTo>
                  <a:cubicBezTo>
                    <a:pt x="607" y="1184"/>
                    <a:pt x="597" y="1205"/>
                    <a:pt x="603" y="1216"/>
                  </a:cubicBezTo>
                  <a:cubicBezTo>
                    <a:pt x="610" y="1228"/>
                    <a:pt x="614" y="1241"/>
                    <a:pt x="623" y="1252"/>
                  </a:cubicBezTo>
                  <a:cubicBezTo>
                    <a:pt x="626" y="1256"/>
                    <a:pt x="635" y="1260"/>
                    <a:pt x="635" y="12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52" name="Freeform 51"/>
          <p:cNvSpPr/>
          <p:nvPr/>
        </p:nvSpPr>
        <p:spPr>
          <a:xfrm>
            <a:off x="466752" y="781050"/>
            <a:ext cx="7962900" cy="4667250"/>
          </a:xfrm>
          <a:custGeom>
            <a:avLst/>
            <a:gdLst>
              <a:gd name="connsiteX0" fmla="*/ 800100 w 7962900"/>
              <a:gd name="connsiteY0" fmla="*/ 4667250 h 4667250"/>
              <a:gd name="connsiteX1" fmla="*/ 1276350 w 7962900"/>
              <a:gd name="connsiteY1" fmla="*/ 3810000 h 4667250"/>
              <a:gd name="connsiteX2" fmla="*/ 0 w 7962900"/>
              <a:gd name="connsiteY2" fmla="*/ 3810000 h 4667250"/>
              <a:gd name="connsiteX3" fmla="*/ 0 w 7962900"/>
              <a:gd name="connsiteY3" fmla="*/ 0 h 4667250"/>
              <a:gd name="connsiteX4" fmla="*/ 7962900 w 7962900"/>
              <a:gd name="connsiteY4" fmla="*/ 38100 h 4667250"/>
              <a:gd name="connsiteX5" fmla="*/ 7962900 w 7962900"/>
              <a:gd name="connsiteY5" fmla="*/ 3790950 h 4667250"/>
              <a:gd name="connsiteX6" fmla="*/ 1714500 w 7962900"/>
              <a:gd name="connsiteY6" fmla="*/ 3810000 h 4667250"/>
              <a:gd name="connsiteX7" fmla="*/ 800100 w 7962900"/>
              <a:gd name="connsiteY7" fmla="*/ 4667250 h 466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62900" h="4667250">
                <a:moveTo>
                  <a:pt x="800100" y="4667250"/>
                </a:moveTo>
                <a:lnTo>
                  <a:pt x="1276350" y="3810000"/>
                </a:lnTo>
                <a:lnTo>
                  <a:pt x="0" y="3810000"/>
                </a:lnTo>
                <a:lnTo>
                  <a:pt x="0" y="0"/>
                </a:lnTo>
                <a:lnTo>
                  <a:pt x="7962900" y="38100"/>
                </a:lnTo>
                <a:lnTo>
                  <a:pt x="7962900" y="3790950"/>
                </a:lnTo>
                <a:lnTo>
                  <a:pt x="1714500" y="3810000"/>
                </a:lnTo>
                <a:lnTo>
                  <a:pt x="800100" y="4667250"/>
                </a:lnTo>
                <a:close/>
              </a:path>
            </a:pathLst>
          </a:custGeom>
          <a:solidFill>
            <a:srgbClr val="FFFFFF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00034" y="1116157"/>
            <a:ext cx="792961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4800" i="1" dirty="0" smtClean="0"/>
              <a:t>Why not?</a:t>
            </a:r>
            <a:r>
              <a:rPr lang="en-US" sz="4800" i="1" dirty="0" smtClean="0"/>
              <a:t> </a:t>
            </a:r>
            <a:r>
              <a:rPr lang="en-AU" sz="4800" i="1" dirty="0" smtClean="0"/>
              <a:t>What if? How about?</a:t>
            </a:r>
            <a:endParaRPr lang="en-US" sz="4800" i="1" dirty="0" smtClean="0"/>
          </a:p>
          <a:p>
            <a:pPr algn="ctr"/>
            <a:r>
              <a:rPr lang="en-AU" sz="3600" i="1" dirty="0" smtClean="0"/>
              <a:t>So what’s something no-one’s thought of?</a:t>
            </a:r>
            <a:endParaRPr lang="en-US" sz="3600" i="1" dirty="0" smtClean="0"/>
          </a:p>
          <a:p>
            <a:pPr algn="ctr"/>
            <a:r>
              <a:rPr lang="en-AU" sz="4800" i="1" dirty="0" smtClean="0"/>
              <a:t>Let’s try something different!</a:t>
            </a:r>
            <a:endParaRPr lang="en-US" sz="4800" i="1" dirty="0" smtClean="0"/>
          </a:p>
          <a:p>
            <a:pPr algn="ctr"/>
            <a:r>
              <a:rPr lang="en-AU" sz="3200" i="1" dirty="0" smtClean="0"/>
              <a:t>What’s the next generation of this </a:t>
            </a:r>
            <a:r>
              <a:rPr lang="en-AU" sz="3200" i="1" dirty="0" err="1" smtClean="0"/>
              <a:t>gonna</a:t>
            </a:r>
            <a:r>
              <a:rPr lang="en-AU" sz="3200" i="1" dirty="0" smtClean="0"/>
              <a:t> be?</a:t>
            </a:r>
          </a:p>
          <a:p>
            <a:pPr algn="ctr"/>
            <a:r>
              <a:rPr lang="en-US" sz="4800" i="1" dirty="0" smtClean="0"/>
              <a:t>What’s the 500 year plan?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47664" y="5013176"/>
            <a:ext cx="32047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i="1" dirty="0" err="1" smtClean="0">
                <a:solidFill>
                  <a:srgbClr val="808080"/>
                </a:solidFill>
              </a:rPr>
              <a:t>magine</a:t>
            </a:r>
            <a:endParaRPr lang="en-US" sz="8000" i="1" dirty="0">
              <a:solidFill>
                <a:srgbClr val="80808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214678" y="2857496"/>
            <a:ext cx="3786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cycle</a:t>
            </a:r>
            <a:endParaRPr lang="en-US" sz="8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1142976" y="3286124"/>
            <a:ext cx="1592103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AU" sz="15200" b="0" dirty="0">
                <a:solidFill>
                  <a:schemeClr val="bg1">
                    <a:lumMod val="65000"/>
                  </a:schemeClr>
                </a:solidFill>
              </a:rPr>
              <a:t>A</a:t>
            </a: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2143108" y="71414"/>
            <a:ext cx="833883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AU" sz="15200" b="0" dirty="0">
                <a:solidFill>
                  <a:schemeClr val="bg1">
                    <a:lumMod val="65000"/>
                  </a:schemeClr>
                </a:solidFill>
              </a:rPr>
              <a:t>I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6408921" y="1069003"/>
            <a:ext cx="1592103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AU" sz="15200" b="0" dirty="0">
                <a:solidFill>
                  <a:schemeClr val="bg1">
                    <a:lumMod val="65000"/>
                  </a:schemeClr>
                </a:solidFill>
              </a:rPr>
              <a:t>D</a:t>
            </a:r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5910947" y="4426589"/>
            <a:ext cx="1375698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AU" sz="15200" b="0" dirty="0">
                <a:solidFill>
                  <a:schemeClr val="bg1">
                    <a:lumMod val="65000"/>
                  </a:schemeClr>
                </a:solidFill>
              </a:rPr>
              <a:t>E</a:t>
            </a: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2000232" y="1098511"/>
            <a:ext cx="447194" cy="897507"/>
            <a:chOff x="4806" y="2489"/>
            <a:chExt cx="477" cy="1410"/>
          </a:xfrm>
          <a:solidFill>
            <a:srgbClr val="FF66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6" name="Freeform 58"/>
            <p:cNvSpPr>
              <a:spLocks/>
            </p:cNvSpPr>
            <p:nvPr/>
          </p:nvSpPr>
          <p:spPr bwMode="auto">
            <a:xfrm flipH="1">
              <a:off x="4806" y="2489"/>
              <a:ext cx="477" cy="1382"/>
            </a:xfrm>
            <a:custGeom>
              <a:avLst/>
              <a:gdLst>
                <a:gd name="T0" fmla="*/ 0 w 991"/>
                <a:gd name="T1" fmla="*/ 0 h 2874"/>
                <a:gd name="T2" fmla="*/ 0 w 991"/>
                <a:gd name="T3" fmla="*/ 0 h 2874"/>
                <a:gd name="T4" fmla="*/ 0 w 991"/>
                <a:gd name="T5" fmla="*/ 0 h 2874"/>
                <a:gd name="T6" fmla="*/ 0 w 991"/>
                <a:gd name="T7" fmla="*/ 0 h 2874"/>
                <a:gd name="T8" fmla="*/ 0 w 991"/>
                <a:gd name="T9" fmla="*/ 0 h 2874"/>
                <a:gd name="T10" fmla="*/ 0 w 991"/>
                <a:gd name="T11" fmla="*/ 0 h 2874"/>
                <a:gd name="T12" fmla="*/ 0 w 991"/>
                <a:gd name="T13" fmla="*/ 0 h 2874"/>
                <a:gd name="T14" fmla="*/ 0 w 991"/>
                <a:gd name="T15" fmla="*/ 0 h 2874"/>
                <a:gd name="T16" fmla="*/ 0 w 991"/>
                <a:gd name="T17" fmla="*/ 0 h 2874"/>
                <a:gd name="T18" fmla="*/ 0 w 991"/>
                <a:gd name="T19" fmla="*/ 0 h 2874"/>
                <a:gd name="T20" fmla="*/ 0 w 991"/>
                <a:gd name="T21" fmla="*/ 0 h 2874"/>
                <a:gd name="T22" fmla="*/ 0 w 991"/>
                <a:gd name="T23" fmla="*/ 0 h 2874"/>
                <a:gd name="T24" fmla="*/ 0 w 991"/>
                <a:gd name="T25" fmla="*/ 0 h 2874"/>
                <a:gd name="T26" fmla="*/ 0 w 991"/>
                <a:gd name="T27" fmla="*/ 0 h 2874"/>
                <a:gd name="T28" fmla="*/ 0 w 991"/>
                <a:gd name="T29" fmla="*/ 0 h 2874"/>
                <a:gd name="T30" fmla="*/ 0 w 991"/>
                <a:gd name="T31" fmla="*/ 0 h 2874"/>
                <a:gd name="T32" fmla="*/ 0 w 991"/>
                <a:gd name="T33" fmla="*/ 0 h 2874"/>
                <a:gd name="T34" fmla="*/ 0 w 991"/>
                <a:gd name="T35" fmla="*/ 0 h 2874"/>
                <a:gd name="T36" fmla="*/ 0 w 991"/>
                <a:gd name="T37" fmla="*/ 0 h 2874"/>
                <a:gd name="T38" fmla="*/ 0 w 991"/>
                <a:gd name="T39" fmla="*/ 0 h 2874"/>
                <a:gd name="T40" fmla="*/ 0 w 991"/>
                <a:gd name="T41" fmla="*/ 0 h 2874"/>
                <a:gd name="T42" fmla="*/ 0 w 991"/>
                <a:gd name="T43" fmla="*/ 0 h 2874"/>
                <a:gd name="T44" fmla="*/ 0 w 991"/>
                <a:gd name="T45" fmla="*/ 0 h 2874"/>
                <a:gd name="T46" fmla="*/ 0 w 991"/>
                <a:gd name="T47" fmla="*/ 0 h 2874"/>
                <a:gd name="T48" fmla="*/ 0 w 991"/>
                <a:gd name="T49" fmla="*/ 0 h 2874"/>
                <a:gd name="T50" fmla="*/ 0 w 991"/>
                <a:gd name="T51" fmla="*/ 0 h 2874"/>
                <a:gd name="T52" fmla="*/ 0 w 991"/>
                <a:gd name="T53" fmla="*/ 0 h 2874"/>
                <a:gd name="T54" fmla="*/ 0 w 991"/>
                <a:gd name="T55" fmla="*/ 0 h 2874"/>
                <a:gd name="T56" fmla="*/ 0 w 991"/>
                <a:gd name="T57" fmla="*/ 0 h 2874"/>
                <a:gd name="T58" fmla="*/ 0 w 991"/>
                <a:gd name="T59" fmla="*/ 0 h 2874"/>
                <a:gd name="T60" fmla="*/ 0 w 991"/>
                <a:gd name="T61" fmla="*/ 0 h 2874"/>
                <a:gd name="T62" fmla="*/ 0 w 991"/>
                <a:gd name="T63" fmla="*/ 0 h 2874"/>
                <a:gd name="T64" fmla="*/ 0 w 991"/>
                <a:gd name="T65" fmla="*/ 0 h 2874"/>
                <a:gd name="T66" fmla="*/ 0 w 991"/>
                <a:gd name="T67" fmla="*/ 0 h 2874"/>
                <a:gd name="T68" fmla="*/ 0 w 991"/>
                <a:gd name="T69" fmla="*/ 0 h 2874"/>
                <a:gd name="T70" fmla="*/ 0 w 991"/>
                <a:gd name="T71" fmla="*/ 0 h 2874"/>
                <a:gd name="T72" fmla="*/ 0 w 991"/>
                <a:gd name="T73" fmla="*/ 0 h 2874"/>
                <a:gd name="T74" fmla="*/ 0 w 991"/>
                <a:gd name="T75" fmla="*/ 0 h 2874"/>
                <a:gd name="T76" fmla="*/ 0 w 991"/>
                <a:gd name="T77" fmla="*/ 0 h 2874"/>
                <a:gd name="T78" fmla="*/ 0 w 991"/>
                <a:gd name="T79" fmla="*/ 0 h 2874"/>
                <a:gd name="T80" fmla="*/ 0 w 991"/>
                <a:gd name="T81" fmla="*/ 0 h 2874"/>
                <a:gd name="T82" fmla="*/ 0 w 991"/>
                <a:gd name="T83" fmla="*/ 0 h 2874"/>
                <a:gd name="T84" fmla="*/ 0 w 991"/>
                <a:gd name="T85" fmla="*/ 0 h 2874"/>
                <a:gd name="T86" fmla="*/ 0 w 991"/>
                <a:gd name="T87" fmla="*/ 0 h 2874"/>
                <a:gd name="T88" fmla="*/ 0 w 991"/>
                <a:gd name="T89" fmla="*/ 0 h 2874"/>
                <a:gd name="T90" fmla="*/ 0 w 991"/>
                <a:gd name="T91" fmla="*/ 0 h 2874"/>
                <a:gd name="T92" fmla="*/ 0 w 991"/>
                <a:gd name="T93" fmla="*/ 0 h 2874"/>
                <a:gd name="T94" fmla="*/ 0 w 991"/>
                <a:gd name="T95" fmla="*/ 0 h 2874"/>
                <a:gd name="T96" fmla="*/ 0 w 991"/>
                <a:gd name="T97" fmla="*/ 0 h 2874"/>
                <a:gd name="T98" fmla="*/ 0 w 991"/>
                <a:gd name="T99" fmla="*/ 0 h 2874"/>
                <a:gd name="T100" fmla="*/ 0 w 991"/>
                <a:gd name="T101" fmla="*/ 0 h 2874"/>
                <a:gd name="T102" fmla="*/ 0 w 991"/>
                <a:gd name="T103" fmla="*/ 0 h 2874"/>
                <a:gd name="T104" fmla="*/ 0 w 991"/>
                <a:gd name="T105" fmla="*/ 0 h 2874"/>
                <a:gd name="T106" fmla="*/ 0 w 991"/>
                <a:gd name="T107" fmla="*/ 0 h 2874"/>
                <a:gd name="T108" fmla="*/ 0 w 991"/>
                <a:gd name="T109" fmla="*/ 0 h 2874"/>
                <a:gd name="T110" fmla="*/ 0 w 991"/>
                <a:gd name="T111" fmla="*/ 0 h 2874"/>
                <a:gd name="T112" fmla="*/ 0 w 991"/>
                <a:gd name="T113" fmla="*/ 0 h 2874"/>
                <a:gd name="T114" fmla="*/ 0 w 991"/>
                <a:gd name="T115" fmla="*/ 0 h 2874"/>
                <a:gd name="T116" fmla="*/ 0 w 991"/>
                <a:gd name="T117" fmla="*/ 0 h 2874"/>
                <a:gd name="T118" fmla="*/ 0 w 991"/>
                <a:gd name="T119" fmla="*/ 0 h 287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91"/>
                <a:gd name="T181" fmla="*/ 0 h 2874"/>
                <a:gd name="T182" fmla="*/ 991 w 991"/>
                <a:gd name="T183" fmla="*/ 2874 h 287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91" h="2874">
                  <a:moveTo>
                    <a:pt x="808" y="2578"/>
                  </a:moveTo>
                  <a:cubicBezTo>
                    <a:pt x="811" y="2613"/>
                    <a:pt x="813" y="2636"/>
                    <a:pt x="828" y="2666"/>
                  </a:cubicBezTo>
                  <a:cubicBezTo>
                    <a:pt x="829" y="2710"/>
                    <a:pt x="830" y="2754"/>
                    <a:pt x="832" y="2798"/>
                  </a:cubicBezTo>
                  <a:cubicBezTo>
                    <a:pt x="833" y="2818"/>
                    <a:pt x="832" y="2843"/>
                    <a:pt x="852" y="2850"/>
                  </a:cubicBezTo>
                  <a:cubicBezTo>
                    <a:pt x="862" y="2865"/>
                    <a:pt x="873" y="2864"/>
                    <a:pt x="888" y="2874"/>
                  </a:cubicBezTo>
                  <a:cubicBezTo>
                    <a:pt x="923" y="2870"/>
                    <a:pt x="954" y="2862"/>
                    <a:pt x="984" y="2842"/>
                  </a:cubicBezTo>
                  <a:cubicBezTo>
                    <a:pt x="991" y="2822"/>
                    <a:pt x="989" y="2834"/>
                    <a:pt x="980" y="2806"/>
                  </a:cubicBezTo>
                  <a:cubicBezTo>
                    <a:pt x="979" y="2802"/>
                    <a:pt x="976" y="2794"/>
                    <a:pt x="976" y="2794"/>
                  </a:cubicBezTo>
                  <a:cubicBezTo>
                    <a:pt x="975" y="2773"/>
                    <a:pt x="975" y="2643"/>
                    <a:pt x="956" y="2614"/>
                  </a:cubicBezTo>
                  <a:cubicBezTo>
                    <a:pt x="932" y="2578"/>
                    <a:pt x="907" y="2549"/>
                    <a:pt x="900" y="2506"/>
                  </a:cubicBezTo>
                  <a:cubicBezTo>
                    <a:pt x="899" y="2475"/>
                    <a:pt x="899" y="2445"/>
                    <a:pt x="896" y="2414"/>
                  </a:cubicBezTo>
                  <a:cubicBezTo>
                    <a:pt x="893" y="2384"/>
                    <a:pt x="873" y="2354"/>
                    <a:pt x="864" y="2326"/>
                  </a:cubicBezTo>
                  <a:cubicBezTo>
                    <a:pt x="858" y="2268"/>
                    <a:pt x="864" y="2217"/>
                    <a:pt x="812" y="2182"/>
                  </a:cubicBezTo>
                  <a:cubicBezTo>
                    <a:pt x="792" y="2151"/>
                    <a:pt x="769" y="2130"/>
                    <a:pt x="760" y="2094"/>
                  </a:cubicBezTo>
                  <a:cubicBezTo>
                    <a:pt x="753" y="1967"/>
                    <a:pt x="752" y="1967"/>
                    <a:pt x="760" y="1790"/>
                  </a:cubicBezTo>
                  <a:cubicBezTo>
                    <a:pt x="762" y="1753"/>
                    <a:pt x="786" y="1712"/>
                    <a:pt x="792" y="1674"/>
                  </a:cubicBezTo>
                  <a:cubicBezTo>
                    <a:pt x="789" y="1502"/>
                    <a:pt x="821" y="1462"/>
                    <a:pt x="752" y="1358"/>
                  </a:cubicBezTo>
                  <a:cubicBezTo>
                    <a:pt x="753" y="1315"/>
                    <a:pt x="753" y="1273"/>
                    <a:pt x="756" y="1230"/>
                  </a:cubicBezTo>
                  <a:cubicBezTo>
                    <a:pt x="757" y="1222"/>
                    <a:pt x="764" y="1206"/>
                    <a:pt x="764" y="1206"/>
                  </a:cubicBezTo>
                  <a:cubicBezTo>
                    <a:pt x="767" y="1185"/>
                    <a:pt x="768" y="1149"/>
                    <a:pt x="780" y="1130"/>
                  </a:cubicBezTo>
                  <a:cubicBezTo>
                    <a:pt x="785" y="1122"/>
                    <a:pt x="791" y="1114"/>
                    <a:pt x="796" y="1106"/>
                  </a:cubicBezTo>
                  <a:cubicBezTo>
                    <a:pt x="799" y="1102"/>
                    <a:pt x="804" y="1094"/>
                    <a:pt x="804" y="1094"/>
                  </a:cubicBezTo>
                  <a:cubicBezTo>
                    <a:pt x="815" y="1049"/>
                    <a:pt x="813" y="1003"/>
                    <a:pt x="804" y="958"/>
                  </a:cubicBezTo>
                  <a:cubicBezTo>
                    <a:pt x="803" y="894"/>
                    <a:pt x="803" y="830"/>
                    <a:pt x="800" y="766"/>
                  </a:cubicBezTo>
                  <a:cubicBezTo>
                    <a:pt x="800" y="762"/>
                    <a:pt x="798" y="774"/>
                    <a:pt x="796" y="778"/>
                  </a:cubicBezTo>
                  <a:cubicBezTo>
                    <a:pt x="794" y="783"/>
                    <a:pt x="790" y="788"/>
                    <a:pt x="788" y="794"/>
                  </a:cubicBezTo>
                  <a:cubicBezTo>
                    <a:pt x="779" y="816"/>
                    <a:pt x="774" y="839"/>
                    <a:pt x="768" y="862"/>
                  </a:cubicBezTo>
                  <a:cubicBezTo>
                    <a:pt x="773" y="1017"/>
                    <a:pt x="739" y="996"/>
                    <a:pt x="872" y="1002"/>
                  </a:cubicBezTo>
                  <a:cubicBezTo>
                    <a:pt x="863" y="1028"/>
                    <a:pt x="838" y="1040"/>
                    <a:pt x="820" y="1058"/>
                  </a:cubicBezTo>
                  <a:cubicBezTo>
                    <a:pt x="843" y="1073"/>
                    <a:pt x="884" y="1054"/>
                    <a:pt x="908" y="1046"/>
                  </a:cubicBezTo>
                  <a:cubicBezTo>
                    <a:pt x="912" y="1045"/>
                    <a:pt x="896" y="1050"/>
                    <a:pt x="896" y="1050"/>
                  </a:cubicBezTo>
                  <a:cubicBezTo>
                    <a:pt x="882" y="1064"/>
                    <a:pt x="865" y="1075"/>
                    <a:pt x="848" y="1086"/>
                  </a:cubicBezTo>
                  <a:cubicBezTo>
                    <a:pt x="840" y="1091"/>
                    <a:pt x="824" y="1102"/>
                    <a:pt x="824" y="1102"/>
                  </a:cubicBezTo>
                  <a:cubicBezTo>
                    <a:pt x="844" y="1107"/>
                    <a:pt x="870" y="1096"/>
                    <a:pt x="884" y="1110"/>
                  </a:cubicBezTo>
                  <a:cubicBezTo>
                    <a:pt x="891" y="1117"/>
                    <a:pt x="868" y="1121"/>
                    <a:pt x="860" y="1126"/>
                  </a:cubicBezTo>
                  <a:cubicBezTo>
                    <a:pt x="852" y="1131"/>
                    <a:pt x="836" y="1142"/>
                    <a:pt x="836" y="1142"/>
                  </a:cubicBezTo>
                  <a:cubicBezTo>
                    <a:pt x="831" y="1150"/>
                    <a:pt x="818" y="1153"/>
                    <a:pt x="816" y="1162"/>
                  </a:cubicBezTo>
                  <a:cubicBezTo>
                    <a:pt x="814" y="1170"/>
                    <a:pt x="819" y="1178"/>
                    <a:pt x="820" y="1186"/>
                  </a:cubicBezTo>
                  <a:cubicBezTo>
                    <a:pt x="822" y="1202"/>
                    <a:pt x="824" y="1254"/>
                    <a:pt x="836" y="1266"/>
                  </a:cubicBezTo>
                  <a:cubicBezTo>
                    <a:pt x="853" y="1283"/>
                    <a:pt x="884" y="1272"/>
                    <a:pt x="908" y="1274"/>
                  </a:cubicBezTo>
                  <a:cubicBezTo>
                    <a:pt x="904" y="1275"/>
                    <a:pt x="900" y="1277"/>
                    <a:pt x="896" y="1278"/>
                  </a:cubicBezTo>
                  <a:cubicBezTo>
                    <a:pt x="891" y="1280"/>
                    <a:pt x="885" y="1280"/>
                    <a:pt x="880" y="1282"/>
                  </a:cubicBezTo>
                  <a:cubicBezTo>
                    <a:pt x="872" y="1284"/>
                    <a:pt x="856" y="1290"/>
                    <a:pt x="856" y="1290"/>
                  </a:cubicBezTo>
                  <a:cubicBezTo>
                    <a:pt x="850" y="1309"/>
                    <a:pt x="856" y="1327"/>
                    <a:pt x="860" y="1346"/>
                  </a:cubicBezTo>
                  <a:cubicBezTo>
                    <a:pt x="861" y="1365"/>
                    <a:pt x="859" y="1384"/>
                    <a:pt x="864" y="1402"/>
                  </a:cubicBezTo>
                  <a:cubicBezTo>
                    <a:pt x="868" y="1418"/>
                    <a:pt x="886" y="1433"/>
                    <a:pt x="892" y="1450"/>
                  </a:cubicBezTo>
                  <a:cubicBezTo>
                    <a:pt x="889" y="1485"/>
                    <a:pt x="888" y="1506"/>
                    <a:pt x="864" y="1530"/>
                  </a:cubicBezTo>
                  <a:cubicBezTo>
                    <a:pt x="868" y="1566"/>
                    <a:pt x="873" y="1602"/>
                    <a:pt x="876" y="1638"/>
                  </a:cubicBezTo>
                  <a:cubicBezTo>
                    <a:pt x="871" y="1654"/>
                    <a:pt x="864" y="1657"/>
                    <a:pt x="848" y="1662"/>
                  </a:cubicBezTo>
                  <a:cubicBezTo>
                    <a:pt x="825" y="1696"/>
                    <a:pt x="880" y="1673"/>
                    <a:pt x="900" y="1666"/>
                  </a:cubicBezTo>
                  <a:cubicBezTo>
                    <a:pt x="916" y="1654"/>
                    <a:pt x="922" y="1648"/>
                    <a:pt x="928" y="1630"/>
                  </a:cubicBezTo>
                  <a:cubicBezTo>
                    <a:pt x="923" y="1596"/>
                    <a:pt x="931" y="1588"/>
                    <a:pt x="896" y="1594"/>
                  </a:cubicBezTo>
                  <a:cubicBezTo>
                    <a:pt x="901" y="1621"/>
                    <a:pt x="908" y="1631"/>
                    <a:pt x="892" y="1654"/>
                  </a:cubicBezTo>
                  <a:cubicBezTo>
                    <a:pt x="927" y="1666"/>
                    <a:pt x="936" y="1626"/>
                    <a:pt x="960" y="1610"/>
                  </a:cubicBezTo>
                  <a:cubicBezTo>
                    <a:pt x="971" y="1566"/>
                    <a:pt x="952" y="1528"/>
                    <a:pt x="944" y="1486"/>
                  </a:cubicBezTo>
                  <a:cubicBezTo>
                    <a:pt x="946" y="1343"/>
                    <a:pt x="951" y="1244"/>
                    <a:pt x="964" y="1114"/>
                  </a:cubicBezTo>
                  <a:cubicBezTo>
                    <a:pt x="957" y="1073"/>
                    <a:pt x="958" y="1102"/>
                    <a:pt x="940" y="1074"/>
                  </a:cubicBezTo>
                  <a:cubicBezTo>
                    <a:pt x="946" y="1049"/>
                    <a:pt x="952" y="1033"/>
                    <a:pt x="936" y="1010"/>
                  </a:cubicBezTo>
                  <a:cubicBezTo>
                    <a:pt x="942" y="984"/>
                    <a:pt x="935" y="965"/>
                    <a:pt x="924" y="942"/>
                  </a:cubicBezTo>
                  <a:cubicBezTo>
                    <a:pt x="922" y="888"/>
                    <a:pt x="920" y="848"/>
                    <a:pt x="908" y="798"/>
                  </a:cubicBezTo>
                  <a:cubicBezTo>
                    <a:pt x="905" y="739"/>
                    <a:pt x="901" y="693"/>
                    <a:pt x="892" y="638"/>
                  </a:cubicBezTo>
                  <a:cubicBezTo>
                    <a:pt x="888" y="615"/>
                    <a:pt x="884" y="576"/>
                    <a:pt x="864" y="558"/>
                  </a:cubicBezTo>
                  <a:cubicBezTo>
                    <a:pt x="829" y="528"/>
                    <a:pt x="763" y="492"/>
                    <a:pt x="720" y="478"/>
                  </a:cubicBezTo>
                  <a:cubicBezTo>
                    <a:pt x="705" y="479"/>
                    <a:pt x="689" y="476"/>
                    <a:pt x="676" y="482"/>
                  </a:cubicBezTo>
                  <a:cubicBezTo>
                    <a:pt x="667" y="486"/>
                    <a:pt x="665" y="498"/>
                    <a:pt x="660" y="506"/>
                  </a:cubicBezTo>
                  <a:cubicBezTo>
                    <a:pt x="657" y="510"/>
                    <a:pt x="652" y="518"/>
                    <a:pt x="652" y="518"/>
                  </a:cubicBezTo>
                  <a:cubicBezTo>
                    <a:pt x="641" y="561"/>
                    <a:pt x="608" y="602"/>
                    <a:pt x="584" y="638"/>
                  </a:cubicBezTo>
                  <a:cubicBezTo>
                    <a:pt x="575" y="652"/>
                    <a:pt x="563" y="657"/>
                    <a:pt x="552" y="670"/>
                  </a:cubicBezTo>
                  <a:cubicBezTo>
                    <a:pt x="549" y="674"/>
                    <a:pt x="540" y="680"/>
                    <a:pt x="544" y="682"/>
                  </a:cubicBezTo>
                  <a:cubicBezTo>
                    <a:pt x="551" y="686"/>
                    <a:pt x="560" y="679"/>
                    <a:pt x="568" y="678"/>
                  </a:cubicBezTo>
                  <a:cubicBezTo>
                    <a:pt x="598" y="658"/>
                    <a:pt x="604" y="645"/>
                    <a:pt x="616" y="610"/>
                  </a:cubicBezTo>
                  <a:cubicBezTo>
                    <a:pt x="620" y="598"/>
                    <a:pt x="629" y="596"/>
                    <a:pt x="636" y="586"/>
                  </a:cubicBezTo>
                  <a:cubicBezTo>
                    <a:pt x="647" y="571"/>
                    <a:pt x="651" y="559"/>
                    <a:pt x="664" y="546"/>
                  </a:cubicBezTo>
                  <a:cubicBezTo>
                    <a:pt x="676" y="581"/>
                    <a:pt x="651" y="629"/>
                    <a:pt x="632" y="658"/>
                  </a:cubicBezTo>
                  <a:cubicBezTo>
                    <a:pt x="626" y="681"/>
                    <a:pt x="608" y="704"/>
                    <a:pt x="588" y="718"/>
                  </a:cubicBezTo>
                  <a:cubicBezTo>
                    <a:pt x="603" y="695"/>
                    <a:pt x="634" y="687"/>
                    <a:pt x="648" y="666"/>
                  </a:cubicBezTo>
                  <a:cubicBezTo>
                    <a:pt x="655" y="655"/>
                    <a:pt x="664" y="630"/>
                    <a:pt x="664" y="630"/>
                  </a:cubicBezTo>
                  <a:cubicBezTo>
                    <a:pt x="666" y="561"/>
                    <a:pt x="632" y="491"/>
                    <a:pt x="688" y="454"/>
                  </a:cubicBezTo>
                  <a:cubicBezTo>
                    <a:pt x="691" y="446"/>
                    <a:pt x="693" y="438"/>
                    <a:pt x="696" y="430"/>
                  </a:cubicBezTo>
                  <a:cubicBezTo>
                    <a:pt x="697" y="426"/>
                    <a:pt x="700" y="418"/>
                    <a:pt x="700" y="418"/>
                  </a:cubicBezTo>
                  <a:cubicBezTo>
                    <a:pt x="699" y="411"/>
                    <a:pt x="701" y="403"/>
                    <a:pt x="696" y="398"/>
                  </a:cubicBezTo>
                  <a:cubicBezTo>
                    <a:pt x="693" y="395"/>
                    <a:pt x="692" y="406"/>
                    <a:pt x="692" y="410"/>
                  </a:cubicBezTo>
                  <a:cubicBezTo>
                    <a:pt x="692" y="421"/>
                    <a:pt x="698" y="431"/>
                    <a:pt x="700" y="442"/>
                  </a:cubicBezTo>
                  <a:cubicBezTo>
                    <a:pt x="723" y="408"/>
                    <a:pt x="696" y="344"/>
                    <a:pt x="684" y="306"/>
                  </a:cubicBezTo>
                  <a:cubicBezTo>
                    <a:pt x="679" y="290"/>
                    <a:pt x="672" y="274"/>
                    <a:pt x="668" y="258"/>
                  </a:cubicBezTo>
                  <a:cubicBezTo>
                    <a:pt x="667" y="253"/>
                    <a:pt x="659" y="239"/>
                    <a:pt x="664" y="242"/>
                  </a:cubicBezTo>
                  <a:cubicBezTo>
                    <a:pt x="689" y="259"/>
                    <a:pt x="675" y="268"/>
                    <a:pt x="704" y="278"/>
                  </a:cubicBezTo>
                  <a:cubicBezTo>
                    <a:pt x="698" y="244"/>
                    <a:pt x="695" y="199"/>
                    <a:pt x="664" y="178"/>
                  </a:cubicBezTo>
                  <a:cubicBezTo>
                    <a:pt x="659" y="171"/>
                    <a:pt x="658" y="161"/>
                    <a:pt x="652" y="154"/>
                  </a:cubicBezTo>
                  <a:cubicBezTo>
                    <a:pt x="645" y="146"/>
                    <a:pt x="635" y="141"/>
                    <a:pt x="628" y="134"/>
                  </a:cubicBezTo>
                  <a:cubicBezTo>
                    <a:pt x="635" y="160"/>
                    <a:pt x="626" y="142"/>
                    <a:pt x="644" y="158"/>
                  </a:cubicBezTo>
                  <a:cubicBezTo>
                    <a:pt x="652" y="166"/>
                    <a:pt x="668" y="182"/>
                    <a:pt x="668" y="182"/>
                  </a:cubicBezTo>
                  <a:cubicBezTo>
                    <a:pt x="678" y="143"/>
                    <a:pt x="659" y="115"/>
                    <a:pt x="628" y="94"/>
                  </a:cubicBezTo>
                  <a:cubicBezTo>
                    <a:pt x="616" y="59"/>
                    <a:pt x="554" y="22"/>
                    <a:pt x="524" y="2"/>
                  </a:cubicBezTo>
                  <a:cubicBezTo>
                    <a:pt x="451" y="5"/>
                    <a:pt x="426" y="0"/>
                    <a:pt x="376" y="42"/>
                  </a:cubicBezTo>
                  <a:cubicBezTo>
                    <a:pt x="358" y="57"/>
                    <a:pt x="359" y="45"/>
                    <a:pt x="340" y="74"/>
                  </a:cubicBezTo>
                  <a:cubicBezTo>
                    <a:pt x="326" y="95"/>
                    <a:pt x="307" y="108"/>
                    <a:pt x="292" y="130"/>
                  </a:cubicBezTo>
                  <a:cubicBezTo>
                    <a:pt x="285" y="141"/>
                    <a:pt x="276" y="166"/>
                    <a:pt x="276" y="166"/>
                  </a:cubicBezTo>
                  <a:cubicBezTo>
                    <a:pt x="280" y="220"/>
                    <a:pt x="275" y="278"/>
                    <a:pt x="292" y="330"/>
                  </a:cubicBezTo>
                  <a:cubicBezTo>
                    <a:pt x="301" y="316"/>
                    <a:pt x="304" y="306"/>
                    <a:pt x="308" y="290"/>
                  </a:cubicBezTo>
                  <a:cubicBezTo>
                    <a:pt x="309" y="321"/>
                    <a:pt x="310" y="351"/>
                    <a:pt x="312" y="382"/>
                  </a:cubicBezTo>
                  <a:cubicBezTo>
                    <a:pt x="312" y="387"/>
                    <a:pt x="311" y="396"/>
                    <a:pt x="316" y="398"/>
                  </a:cubicBezTo>
                  <a:cubicBezTo>
                    <a:pt x="326" y="401"/>
                    <a:pt x="329" y="381"/>
                    <a:pt x="336" y="374"/>
                  </a:cubicBezTo>
                  <a:cubicBezTo>
                    <a:pt x="343" y="396"/>
                    <a:pt x="327" y="443"/>
                    <a:pt x="356" y="414"/>
                  </a:cubicBezTo>
                  <a:cubicBezTo>
                    <a:pt x="372" y="477"/>
                    <a:pt x="353" y="398"/>
                    <a:pt x="364" y="566"/>
                  </a:cubicBezTo>
                  <a:cubicBezTo>
                    <a:pt x="364" y="570"/>
                    <a:pt x="367" y="558"/>
                    <a:pt x="368" y="554"/>
                  </a:cubicBezTo>
                  <a:cubicBezTo>
                    <a:pt x="382" y="504"/>
                    <a:pt x="371" y="538"/>
                    <a:pt x="380" y="510"/>
                  </a:cubicBezTo>
                  <a:cubicBezTo>
                    <a:pt x="379" y="465"/>
                    <a:pt x="379" y="419"/>
                    <a:pt x="376" y="374"/>
                  </a:cubicBezTo>
                  <a:cubicBezTo>
                    <a:pt x="373" y="337"/>
                    <a:pt x="349" y="301"/>
                    <a:pt x="340" y="266"/>
                  </a:cubicBezTo>
                  <a:cubicBezTo>
                    <a:pt x="343" y="224"/>
                    <a:pt x="344" y="141"/>
                    <a:pt x="352" y="258"/>
                  </a:cubicBezTo>
                  <a:cubicBezTo>
                    <a:pt x="385" y="236"/>
                    <a:pt x="410" y="201"/>
                    <a:pt x="444" y="178"/>
                  </a:cubicBezTo>
                  <a:cubicBezTo>
                    <a:pt x="458" y="169"/>
                    <a:pt x="484" y="150"/>
                    <a:pt x="484" y="150"/>
                  </a:cubicBezTo>
                  <a:cubicBezTo>
                    <a:pt x="486" y="147"/>
                    <a:pt x="520" y="74"/>
                    <a:pt x="496" y="110"/>
                  </a:cubicBezTo>
                  <a:cubicBezTo>
                    <a:pt x="500" y="151"/>
                    <a:pt x="496" y="148"/>
                    <a:pt x="516" y="174"/>
                  </a:cubicBezTo>
                  <a:cubicBezTo>
                    <a:pt x="522" y="182"/>
                    <a:pt x="527" y="190"/>
                    <a:pt x="532" y="198"/>
                  </a:cubicBezTo>
                  <a:cubicBezTo>
                    <a:pt x="535" y="202"/>
                    <a:pt x="540" y="210"/>
                    <a:pt x="540" y="210"/>
                  </a:cubicBezTo>
                  <a:cubicBezTo>
                    <a:pt x="546" y="256"/>
                    <a:pt x="552" y="252"/>
                    <a:pt x="560" y="218"/>
                  </a:cubicBezTo>
                  <a:cubicBezTo>
                    <a:pt x="569" y="255"/>
                    <a:pt x="571" y="293"/>
                    <a:pt x="576" y="330"/>
                  </a:cubicBezTo>
                  <a:cubicBezTo>
                    <a:pt x="572" y="378"/>
                    <a:pt x="580" y="380"/>
                    <a:pt x="548" y="402"/>
                  </a:cubicBezTo>
                  <a:cubicBezTo>
                    <a:pt x="507" y="401"/>
                    <a:pt x="465" y="402"/>
                    <a:pt x="424" y="398"/>
                  </a:cubicBezTo>
                  <a:cubicBezTo>
                    <a:pt x="408" y="397"/>
                    <a:pt x="382" y="346"/>
                    <a:pt x="364" y="334"/>
                  </a:cubicBezTo>
                  <a:cubicBezTo>
                    <a:pt x="371" y="354"/>
                    <a:pt x="377" y="371"/>
                    <a:pt x="392" y="386"/>
                  </a:cubicBezTo>
                  <a:cubicBezTo>
                    <a:pt x="388" y="449"/>
                    <a:pt x="393" y="457"/>
                    <a:pt x="352" y="498"/>
                  </a:cubicBezTo>
                  <a:cubicBezTo>
                    <a:pt x="341" y="509"/>
                    <a:pt x="322" y="502"/>
                    <a:pt x="308" y="506"/>
                  </a:cubicBezTo>
                  <a:cubicBezTo>
                    <a:pt x="296" y="510"/>
                    <a:pt x="272" y="518"/>
                    <a:pt x="272" y="518"/>
                  </a:cubicBezTo>
                  <a:cubicBezTo>
                    <a:pt x="259" y="531"/>
                    <a:pt x="255" y="544"/>
                    <a:pt x="240" y="554"/>
                  </a:cubicBezTo>
                  <a:cubicBezTo>
                    <a:pt x="226" y="575"/>
                    <a:pt x="211" y="594"/>
                    <a:pt x="196" y="614"/>
                  </a:cubicBezTo>
                  <a:cubicBezTo>
                    <a:pt x="183" y="631"/>
                    <a:pt x="173" y="658"/>
                    <a:pt x="156" y="670"/>
                  </a:cubicBezTo>
                  <a:cubicBezTo>
                    <a:pt x="153" y="678"/>
                    <a:pt x="144" y="685"/>
                    <a:pt x="144" y="694"/>
                  </a:cubicBezTo>
                  <a:cubicBezTo>
                    <a:pt x="144" y="704"/>
                    <a:pt x="153" y="712"/>
                    <a:pt x="156" y="722"/>
                  </a:cubicBezTo>
                  <a:cubicBezTo>
                    <a:pt x="162" y="783"/>
                    <a:pt x="166" y="775"/>
                    <a:pt x="128" y="762"/>
                  </a:cubicBezTo>
                  <a:cubicBezTo>
                    <a:pt x="125" y="766"/>
                    <a:pt x="120" y="769"/>
                    <a:pt x="120" y="774"/>
                  </a:cubicBezTo>
                  <a:cubicBezTo>
                    <a:pt x="119" y="793"/>
                    <a:pt x="131" y="813"/>
                    <a:pt x="124" y="830"/>
                  </a:cubicBezTo>
                  <a:cubicBezTo>
                    <a:pt x="121" y="838"/>
                    <a:pt x="100" y="822"/>
                    <a:pt x="100" y="822"/>
                  </a:cubicBezTo>
                  <a:cubicBezTo>
                    <a:pt x="76" y="830"/>
                    <a:pt x="86" y="859"/>
                    <a:pt x="104" y="870"/>
                  </a:cubicBezTo>
                  <a:cubicBezTo>
                    <a:pt x="124" y="883"/>
                    <a:pt x="153" y="892"/>
                    <a:pt x="124" y="882"/>
                  </a:cubicBezTo>
                  <a:cubicBezTo>
                    <a:pt x="110" y="868"/>
                    <a:pt x="95" y="856"/>
                    <a:pt x="76" y="850"/>
                  </a:cubicBezTo>
                  <a:cubicBezTo>
                    <a:pt x="68" y="858"/>
                    <a:pt x="60" y="866"/>
                    <a:pt x="52" y="874"/>
                  </a:cubicBezTo>
                  <a:cubicBezTo>
                    <a:pt x="49" y="877"/>
                    <a:pt x="50" y="882"/>
                    <a:pt x="48" y="886"/>
                  </a:cubicBezTo>
                  <a:cubicBezTo>
                    <a:pt x="46" y="890"/>
                    <a:pt x="44" y="895"/>
                    <a:pt x="40" y="898"/>
                  </a:cubicBezTo>
                  <a:cubicBezTo>
                    <a:pt x="37" y="901"/>
                    <a:pt x="32" y="901"/>
                    <a:pt x="28" y="902"/>
                  </a:cubicBezTo>
                  <a:cubicBezTo>
                    <a:pt x="17" y="918"/>
                    <a:pt x="6" y="943"/>
                    <a:pt x="0" y="962"/>
                  </a:cubicBezTo>
                  <a:cubicBezTo>
                    <a:pt x="5" y="981"/>
                    <a:pt x="8" y="987"/>
                    <a:pt x="24" y="998"/>
                  </a:cubicBezTo>
                  <a:cubicBezTo>
                    <a:pt x="51" y="995"/>
                    <a:pt x="83" y="984"/>
                    <a:pt x="100" y="1010"/>
                  </a:cubicBezTo>
                  <a:cubicBezTo>
                    <a:pt x="86" y="1015"/>
                    <a:pt x="56" y="1022"/>
                    <a:pt x="56" y="1022"/>
                  </a:cubicBezTo>
                  <a:cubicBezTo>
                    <a:pt x="51" y="1021"/>
                    <a:pt x="45" y="1020"/>
                    <a:pt x="40" y="1018"/>
                  </a:cubicBezTo>
                  <a:cubicBezTo>
                    <a:pt x="36" y="1017"/>
                    <a:pt x="29" y="1010"/>
                    <a:pt x="28" y="1014"/>
                  </a:cubicBezTo>
                  <a:cubicBezTo>
                    <a:pt x="24" y="1030"/>
                    <a:pt x="43" y="1100"/>
                    <a:pt x="48" y="1118"/>
                  </a:cubicBezTo>
                  <a:cubicBezTo>
                    <a:pt x="51" y="1168"/>
                    <a:pt x="52" y="1222"/>
                    <a:pt x="68" y="1270"/>
                  </a:cubicBezTo>
                  <a:cubicBezTo>
                    <a:pt x="70" y="1290"/>
                    <a:pt x="82" y="1397"/>
                    <a:pt x="120" y="1402"/>
                  </a:cubicBezTo>
                  <a:cubicBezTo>
                    <a:pt x="145" y="1405"/>
                    <a:pt x="171" y="1405"/>
                    <a:pt x="196" y="1406"/>
                  </a:cubicBezTo>
                  <a:cubicBezTo>
                    <a:pt x="225" y="1425"/>
                    <a:pt x="249" y="1445"/>
                    <a:pt x="284" y="1454"/>
                  </a:cubicBezTo>
                  <a:cubicBezTo>
                    <a:pt x="302" y="1427"/>
                    <a:pt x="266" y="1387"/>
                    <a:pt x="240" y="1378"/>
                  </a:cubicBezTo>
                  <a:cubicBezTo>
                    <a:pt x="252" y="1396"/>
                    <a:pt x="264" y="1407"/>
                    <a:pt x="284" y="1414"/>
                  </a:cubicBezTo>
                  <a:cubicBezTo>
                    <a:pt x="283" y="1406"/>
                    <a:pt x="278" y="1398"/>
                    <a:pt x="280" y="1390"/>
                  </a:cubicBezTo>
                  <a:cubicBezTo>
                    <a:pt x="281" y="1385"/>
                    <a:pt x="291" y="1387"/>
                    <a:pt x="292" y="1382"/>
                  </a:cubicBezTo>
                  <a:cubicBezTo>
                    <a:pt x="294" y="1370"/>
                    <a:pt x="268" y="1357"/>
                    <a:pt x="260" y="1354"/>
                  </a:cubicBezTo>
                  <a:cubicBezTo>
                    <a:pt x="276" y="1349"/>
                    <a:pt x="274" y="1335"/>
                    <a:pt x="260" y="1326"/>
                  </a:cubicBezTo>
                  <a:cubicBezTo>
                    <a:pt x="248" y="1319"/>
                    <a:pt x="225" y="1316"/>
                    <a:pt x="212" y="1314"/>
                  </a:cubicBezTo>
                  <a:cubicBezTo>
                    <a:pt x="205" y="1311"/>
                    <a:pt x="196" y="1312"/>
                    <a:pt x="192" y="1306"/>
                  </a:cubicBezTo>
                  <a:cubicBezTo>
                    <a:pt x="181" y="1287"/>
                    <a:pt x="181" y="1263"/>
                    <a:pt x="176" y="1242"/>
                  </a:cubicBezTo>
                  <a:cubicBezTo>
                    <a:pt x="173" y="1231"/>
                    <a:pt x="168" y="1210"/>
                    <a:pt x="168" y="1210"/>
                  </a:cubicBezTo>
                  <a:cubicBezTo>
                    <a:pt x="169" y="1134"/>
                    <a:pt x="161" y="1057"/>
                    <a:pt x="172" y="982"/>
                  </a:cubicBezTo>
                  <a:cubicBezTo>
                    <a:pt x="174" y="971"/>
                    <a:pt x="204" y="974"/>
                    <a:pt x="204" y="974"/>
                  </a:cubicBezTo>
                  <a:cubicBezTo>
                    <a:pt x="203" y="962"/>
                    <a:pt x="204" y="949"/>
                    <a:pt x="200" y="938"/>
                  </a:cubicBezTo>
                  <a:cubicBezTo>
                    <a:pt x="196" y="926"/>
                    <a:pt x="180" y="906"/>
                    <a:pt x="180" y="906"/>
                  </a:cubicBezTo>
                  <a:cubicBezTo>
                    <a:pt x="210" y="901"/>
                    <a:pt x="210" y="899"/>
                    <a:pt x="216" y="870"/>
                  </a:cubicBezTo>
                  <a:cubicBezTo>
                    <a:pt x="212" y="865"/>
                    <a:pt x="208" y="859"/>
                    <a:pt x="204" y="854"/>
                  </a:cubicBezTo>
                  <a:cubicBezTo>
                    <a:pt x="201" y="850"/>
                    <a:pt x="196" y="837"/>
                    <a:pt x="196" y="842"/>
                  </a:cubicBezTo>
                  <a:cubicBezTo>
                    <a:pt x="196" y="849"/>
                    <a:pt x="213" y="870"/>
                    <a:pt x="216" y="874"/>
                  </a:cubicBezTo>
                  <a:cubicBezTo>
                    <a:pt x="220" y="856"/>
                    <a:pt x="214" y="843"/>
                    <a:pt x="220" y="826"/>
                  </a:cubicBezTo>
                  <a:cubicBezTo>
                    <a:pt x="255" y="850"/>
                    <a:pt x="238" y="814"/>
                    <a:pt x="248" y="802"/>
                  </a:cubicBezTo>
                  <a:cubicBezTo>
                    <a:pt x="253" y="797"/>
                    <a:pt x="261" y="797"/>
                    <a:pt x="268" y="794"/>
                  </a:cubicBezTo>
                  <a:cubicBezTo>
                    <a:pt x="272" y="774"/>
                    <a:pt x="272" y="765"/>
                    <a:pt x="292" y="758"/>
                  </a:cubicBezTo>
                  <a:cubicBezTo>
                    <a:pt x="310" y="832"/>
                    <a:pt x="288" y="909"/>
                    <a:pt x="312" y="982"/>
                  </a:cubicBezTo>
                  <a:cubicBezTo>
                    <a:pt x="311" y="995"/>
                    <a:pt x="310" y="1009"/>
                    <a:pt x="308" y="1022"/>
                  </a:cubicBezTo>
                  <a:cubicBezTo>
                    <a:pt x="306" y="1030"/>
                    <a:pt x="303" y="1038"/>
                    <a:pt x="300" y="1046"/>
                  </a:cubicBezTo>
                  <a:cubicBezTo>
                    <a:pt x="299" y="1050"/>
                    <a:pt x="296" y="1058"/>
                    <a:pt x="296" y="1058"/>
                  </a:cubicBezTo>
                  <a:cubicBezTo>
                    <a:pt x="285" y="1135"/>
                    <a:pt x="255" y="1209"/>
                    <a:pt x="248" y="1286"/>
                  </a:cubicBezTo>
                  <a:cubicBezTo>
                    <a:pt x="243" y="1342"/>
                    <a:pt x="262" y="1338"/>
                    <a:pt x="232" y="13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37" name="Freeform 59"/>
            <p:cNvSpPr>
              <a:spLocks/>
            </p:cNvSpPr>
            <p:nvPr/>
          </p:nvSpPr>
          <p:spPr bwMode="auto">
            <a:xfrm flipH="1">
              <a:off x="4876" y="3203"/>
              <a:ext cx="305" cy="696"/>
            </a:xfrm>
            <a:custGeom>
              <a:avLst/>
              <a:gdLst>
                <a:gd name="T0" fmla="*/ 0 w 635"/>
                <a:gd name="T1" fmla="*/ 0 h 1447"/>
                <a:gd name="T2" fmla="*/ 0 w 635"/>
                <a:gd name="T3" fmla="*/ 0 h 1447"/>
                <a:gd name="T4" fmla="*/ 0 w 635"/>
                <a:gd name="T5" fmla="*/ 0 h 1447"/>
                <a:gd name="T6" fmla="*/ 0 w 635"/>
                <a:gd name="T7" fmla="*/ 0 h 1447"/>
                <a:gd name="T8" fmla="*/ 0 w 635"/>
                <a:gd name="T9" fmla="*/ 0 h 1447"/>
                <a:gd name="T10" fmla="*/ 0 w 635"/>
                <a:gd name="T11" fmla="*/ 0 h 1447"/>
                <a:gd name="T12" fmla="*/ 0 w 635"/>
                <a:gd name="T13" fmla="*/ 0 h 1447"/>
                <a:gd name="T14" fmla="*/ 0 w 635"/>
                <a:gd name="T15" fmla="*/ 0 h 1447"/>
                <a:gd name="T16" fmla="*/ 0 w 635"/>
                <a:gd name="T17" fmla="*/ 0 h 1447"/>
                <a:gd name="T18" fmla="*/ 0 w 635"/>
                <a:gd name="T19" fmla="*/ 0 h 1447"/>
                <a:gd name="T20" fmla="*/ 0 w 635"/>
                <a:gd name="T21" fmla="*/ 0 h 1447"/>
                <a:gd name="T22" fmla="*/ 0 w 635"/>
                <a:gd name="T23" fmla="*/ 0 h 1447"/>
                <a:gd name="T24" fmla="*/ 0 w 635"/>
                <a:gd name="T25" fmla="*/ 0 h 1447"/>
                <a:gd name="T26" fmla="*/ 0 w 635"/>
                <a:gd name="T27" fmla="*/ 0 h 1447"/>
                <a:gd name="T28" fmla="*/ 0 w 635"/>
                <a:gd name="T29" fmla="*/ 0 h 1447"/>
                <a:gd name="T30" fmla="*/ 0 w 635"/>
                <a:gd name="T31" fmla="*/ 0 h 1447"/>
                <a:gd name="T32" fmla="*/ 0 w 635"/>
                <a:gd name="T33" fmla="*/ 0 h 1447"/>
                <a:gd name="T34" fmla="*/ 0 w 635"/>
                <a:gd name="T35" fmla="*/ 0 h 1447"/>
                <a:gd name="T36" fmla="*/ 0 w 635"/>
                <a:gd name="T37" fmla="*/ 0 h 1447"/>
                <a:gd name="T38" fmla="*/ 0 w 635"/>
                <a:gd name="T39" fmla="*/ 0 h 1447"/>
                <a:gd name="T40" fmla="*/ 0 w 635"/>
                <a:gd name="T41" fmla="*/ 0 h 1447"/>
                <a:gd name="T42" fmla="*/ 0 w 635"/>
                <a:gd name="T43" fmla="*/ 0 h 1447"/>
                <a:gd name="T44" fmla="*/ 0 w 635"/>
                <a:gd name="T45" fmla="*/ 0 h 1447"/>
                <a:gd name="T46" fmla="*/ 0 w 635"/>
                <a:gd name="T47" fmla="*/ 0 h 1447"/>
                <a:gd name="T48" fmla="*/ 0 w 635"/>
                <a:gd name="T49" fmla="*/ 0 h 1447"/>
                <a:gd name="T50" fmla="*/ 0 w 635"/>
                <a:gd name="T51" fmla="*/ 0 h 1447"/>
                <a:gd name="T52" fmla="*/ 0 w 635"/>
                <a:gd name="T53" fmla="*/ 0 h 1447"/>
                <a:gd name="T54" fmla="*/ 0 w 635"/>
                <a:gd name="T55" fmla="*/ 0 h 1447"/>
                <a:gd name="T56" fmla="*/ 0 w 635"/>
                <a:gd name="T57" fmla="*/ 0 h 1447"/>
                <a:gd name="T58" fmla="*/ 0 w 635"/>
                <a:gd name="T59" fmla="*/ 0 h 1447"/>
                <a:gd name="T60" fmla="*/ 0 w 635"/>
                <a:gd name="T61" fmla="*/ 0 h 1447"/>
                <a:gd name="T62" fmla="*/ 0 w 635"/>
                <a:gd name="T63" fmla="*/ 0 h 1447"/>
                <a:gd name="T64" fmla="*/ 0 w 635"/>
                <a:gd name="T65" fmla="*/ 0 h 1447"/>
                <a:gd name="T66" fmla="*/ 0 w 635"/>
                <a:gd name="T67" fmla="*/ 0 h 1447"/>
                <a:gd name="T68" fmla="*/ 0 w 635"/>
                <a:gd name="T69" fmla="*/ 0 h 1447"/>
                <a:gd name="T70" fmla="*/ 0 w 635"/>
                <a:gd name="T71" fmla="*/ 0 h 1447"/>
                <a:gd name="T72" fmla="*/ 0 w 635"/>
                <a:gd name="T73" fmla="*/ 0 h 1447"/>
                <a:gd name="T74" fmla="*/ 0 w 635"/>
                <a:gd name="T75" fmla="*/ 0 h 1447"/>
                <a:gd name="T76" fmla="*/ 0 w 635"/>
                <a:gd name="T77" fmla="*/ 0 h 1447"/>
                <a:gd name="T78" fmla="*/ 0 w 635"/>
                <a:gd name="T79" fmla="*/ 0 h 1447"/>
                <a:gd name="T80" fmla="*/ 0 w 635"/>
                <a:gd name="T81" fmla="*/ 0 h 1447"/>
                <a:gd name="T82" fmla="*/ 0 w 635"/>
                <a:gd name="T83" fmla="*/ 0 h 1447"/>
                <a:gd name="T84" fmla="*/ 0 w 635"/>
                <a:gd name="T85" fmla="*/ 0 h 1447"/>
                <a:gd name="T86" fmla="*/ 0 w 635"/>
                <a:gd name="T87" fmla="*/ 0 h 1447"/>
                <a:gd name="T88" fmla="*/ 0 w 635"/>
                <a:gd name="T89" fmla="*/ 0 h 144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35"/>
                <a:gd name="T136" fmla="*/ 0 h 1447"/>
                <a:gd name="T137" fmla="*/ 635 w 635"/>
                <a:gd name="T138" fmla="*/ 1447 h 144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35" h="1447">
                  <a:moveTo>
                    <a:pt x="7" y="0"/>
                  </a:moveTo>
                  <a:cubicBezTo>
                    <a:pt x="9" y="42"/>
                    <a:pt x="0" y="77"/>
                    <a:pt x="35" y="100"/>
                  </a:cubicBezTo>
                  <a:cubicBezTo>
                    <a:pt x="42" y="121"/>
                    <a:pt x="37" y="108"/>
                    <a:pt x="55" y="136"/>
                  </a:cubicBezTo>
                  <a:cubicBezTo>
                    <a:pt x="62" y="147"/>
                    <a:pt x="64" y="161"/>
                    <a:pt x="71" y="172"/>
                  </a:cubicBezTo>
                  <a:cubicBezTo>
                    <a:pt x="76" y="191"/>
                    <a:pt x="83" y="207"/>
                    <a:pt x="91" y="224"/>
                  </a:cubicBezTo>
                  <a:cubicBezTo>
                    <a:pt x="94" y="232"/>
                    <a:pt x="99" y="248"/>
                    <a:pt x="99" y="248"/>
                  </a:cubicBezTo>
                  <a:cubicBezTo>
                    <a:pt x="100" y="272"/>
                    <a:pt x="100" y="296"/>
                    <a:pt x="103" y="320"/>
                  </a:cubicBezTo>
                  <a:cubicBezTo>
                    <a:pt x="105" y="332"/>
                    <a:pt x="116" y="358"/>
                    <a:pt x="119" y="376"/>
                  </a:cubicBezTo>
                  <a:cubicBezTo>
                    <a:pt x="125" y="416"/>
                    <a:pt x="124" y="457"/>
                    <a:pt x="147" y="492"/>
                  </a:cubicBezTo>
                  <a:cubicBezTo>
                    <a:pt x="174" y="598"/>
                    <a:pt x="130" y="734"/>
                    <a:pt x="195" y="832"/>
                  </a:cubicBezTo>
                  <a:cubicBezTo>
                    <a:pt x="201" y="854"/>
                    <a:pt x="202" y="877"/>
                    <a:pt x="215" y="896"/>
                  </a:cubicBezTo>
                  <a:cubicBezTo>
                    <a:pt x="225" y="946"/>
                    <a:pt x="211" y="999"/>
                    <a:pt x="227" y="1048"/>
                  </a:cubicBezTo>
                  <a:cubicBezTo>
                    <a:pt x="231" y="1085"/>
                    <a:pt x="230" y="1099"/>
                    <a:pt x="255" y="1124"/>
                  </a:cubicBezTo>
                  <a:cubicBezTo>
                    <a:pt x="264" y="1086"/>
                    <a:pt x="263" y="1044"/>
                    <a:pt x="227" y="1020"/>
                  </a:cubicBezTo>
                  <a:cubicBezTo>
                    <a:pt x="218" y="1046"/>
                    <a:pt x="238" y="1068"/>
                    <a:pt x="247" y="1092"/>
                  </a:cubicBezTo>
                  <a:cubicBezTo>
                    <a:pt x="254" y="1111"/>
                    <a:pt x="256" y="1132"/>
                    <a:pt x="263" y="1152"/>
                  </a:cubicBezTo>
                  <a:cubicBezTo>
                    <a:pt x="255" y="1206"/>
                    <a:pt x="231" y="1263"/>
                    <a:pt x="207" y="1312"/>
                  </a:cubicBezTo>
                  <a:cubicBezTo>
                    <a:pt x="194" y="1338"/>
                    <a:pt x="166" y="1347"/>
                    <a:pt x="155" y="1380"/>
                  </a:cubicBezTo>
                  <a:cubicBezTo>
                    <a:pt x="168" y="1447"/>
                    <a:pt x="178" y="1424"/>
                    <a:pt x="255" y="1420"/>
                  </a:cubicBezTo>
                  <a:cubicBezTo>
                    <a:pt x="285" y="1413"/>
                    <a:pt x="282" y="1409"/>
                    <a:pt x="303" y="1388"/>
                  </a:cubicBezTo>
                  <a:cubicBezTo>
                    <a:pt x="316" y="1349"/>
                    <a:pt x="378" y="1322"/>
                    <a:pt x="411" y="1300"/>
                  </a:cubicBezTo>
                  <a:cubicBezTo>
                    <a:pt x="403" y="1280"/>
                    <a:pt x="394" y="1260"/>
                    <a:pt x="387" y="1240"/>
                  </a:cubicBezTo>
                  <a:cubicBezTo>
                    <a:pt x="393" y="1223"/>
                    <a:pt x="395" y="1205"/>
                    <a:pt x="399" y="1188"/>
                  </a:cubicBezTo>
                  <a:cubicBezTo>
                    <a:pt x="396" y="1162"/>
                    <a:pt x="393" y="1140"/>
                    <a:pt x="383" y="1116"/>
                  </a:cubicBezTo>
                  <a:cubicBezTo>
                    <a:pt x="377" y="1102"/>
                    <a:pt x="367" y="1072"/>
                    <a:pt x="367" y="1072"/>
                  </a:cubicBezTo>
                  <a:cubicBezTo>
                    <a:pt x="364" y="1034"/>
                    <a:pt x="358" y="1002"/>
                    <a:pt x="363" y="964"/>
                  </a:cubicBezTo>
                  <a:cubicBezTo>
                    <a:pt x="362" y="904"/>
                    <a:pt x="361" y="844"/>
                    <a:pt x="359" y="784"/>
                  </a:cubicBezTo>
                  <a:cubicBezTo>
                    <a:pt x="358" y="761"/>
                    <a:pt x="347" y="743"/>
                    <a:pt x="335" y="724"/>
                  </a:cubicBezTo>
                  <a:cubicBezTo>
                    <a:pt x="332" y="720"/>
                    <a:pt x="327" y="712"/>
                    <a:pt x="327" y="712"/>
                  </a:cubicBezTo>
                  <a:cubicBezTo>
                    <a:pt x="330" y="584"/>
                    <a:pt x="336" y="466"/>
                    <a:pt x="315" y="340"/>
                  </a:cubicBezTo>
                  <a:cubicBezTo>
                    <a:pt x="321" y="123"/>
                    <a:pt x="307" y="169"/>
                    <a:pt x="343" y="240"/>
                  </a:cubicBezTo>
                  <a:cubicBezTo>
                    <a:pt x="346" y="400"/>
                    <a:pt x="336" y="401"/>
                    <a:pt x="355" y="496"/>
                  </a:cubicBezTo>
                  <a:cubicBezTo>
                    <a:pt x="357" y="554"/>
                    <a:pt x="341" y="652"/>
                    <a:pt x="383" y="708"/>
                  </a:cubicBezTo>
                  <a:cubicBezTo>
                    <a:pt x="392" y="734"/>
                    <a:pt x="423" y="752"/>
                    <a:pt x="439" y="776"/>
                  </a:cubicBezTo>
                  <a:cubicBezTo>
                    <a:pt x="447" y="807"/>
                    <a:pt x="477" y="821"/>
                    <a:pt x="487" y="852"/>
                  </a:cubicBezTo>
                  <a:cubicBezTo>
                    <a:pt x="491" y="911"/>
                    <a:pt x="499" y="980"/>
                    <a:pt x="543" y="1024"/>
                  </a:cubicBezTo>
                  <a:cubicBezTo>
                    <a:pt x="550" y="1045"/>
                    <a:pt x="545" y="1032"/>
                    <a:pt x="563" y="1060"/>
                  </a:cubicBezTo>
                  <a:cubicBezTo>
                    <a:pt x="568" y="1068"/>
                    <a:pt x="579" y="1084"/>
                    <a:pt x="579" y="1084"/>
                  </a:cubicBezTo>
                  <a:cubicBezTo>
                    <a:pt x="585" y="1106"/>
                    <a:pt x="581" y="1131"/>
                    <a:pt x="591" y="1152"/>
                  </a:cubicBezTo>
                  <a:cubicBezTo>
                    <a:pt x="593" y="1157"/>
                    <a:pt x="602" y="1157"/>
                    <a:pt x="607" y="1160"/>
                  </a:cubicBezTo>
                  <a:cubicBezTo>
                    <a:pt x="578" y="1167"/>
                    <a:pt x="519" y="1176"/>
                    <a:pt x="519" y="1176"/>
                  </a:cubicBezTo>
                  <a:cubicBezTo>
                    <a:pt x="544" y="1177"/>
                    <a:pt x="571" y="1172"/>
                    <a:pt x="595" y="1180"/>
                  </a:cubicBezTo>
                  <a:cubicBezTo>
                    <a:pt x="607" y="1184"/>
                    <a:pt x="597" y="1205"/>
                    <a:pt x="603" y="1216"/>
                  </a:cubicBezTo>
                  <a:cubicBezTo>
                    <a:pt x="610" y="1228"/>
                    <a:pt x="614" y="1241"/>
                    <a:pt x="623" y="1252"/>
                  </a:cubicBezTo>
                  <a:cubicBezTo>
                    <a:pt x="626" y="1256"/>
                    <a:pt x="635" y="1260"/>
                    <a:pt x="635" y="12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 flipH="1">
            <a:off x="5643570" y="5393373"/>
            <a:ext cx="428625" cy="1000132"/>
            <a:chOff x="3042" y="379"/>
            <a:chExt cx="1108" cy="3688"/>
          </a:xfr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3174" y="1275"/>
              <a:ext cx="976" cy="2792"/>
            </a:xfrm>
            <a:custGeom>
              <a:avLst/>
              <a:gdLst>
                <a:gd name="T0" fmla="*/ 97 w 976"/>
                <a:gd name="T1" fmla="*/ 2791 h 2792"/>
                <a:gd name="T2" fmla="*/ 318 w 976"/>
                <a:gd name="T3" fmla="*/ 2704 h 2792"/>
                <a:gd name="T4" fmla="*/ 318 w 976"/>
                <a:gd name="T5" fmla="*/ 2565 h 2792"/>
                <a:gd name="T6" fmla="*/ 241 w 976"/>
                <a:gd name="T7" fmla="*/ 2599 h 2792"/>
                <a:gd name="T8" fmla="*/ 309 w 976"/>
                <a:gd name="T9" fmla="*/ 2517 h 2792"/>
                <a:gd name="T10" fmla="*/ 285 w 976"/>
                <a:gd name="T11" fmla="*/ 2498 h 2792"/>
                <a:gd name="T12" fmla="*/ 313 w 976"/>
                <a:gd name="T13" fmla="*/ 2455 h 2792"/>
                <a:gd name="T14" fmla="*/ 304 w 976"/>
                <a:gd name="T15" fmla="*/ 2301 h 2792"/>
                <a:gd name="T16" fmla="*/ 347 w 976"/>
                <a:gd name="T17" fmla="*/ 2301 h 2792"/>
                <a:gd name="T18" fmla="*/ 414 w 976"/>
                <a:gd name="T19" fmla="*/ 1696 h 2792"/>
                <a:gd name="T20" fmla="*/ 496 w 976"/>
                <a:gd name="T21" fmla="*/ 1610 h 2792"/>
                <a:gd name="T22" fmla="*/ 525 w 976"/>
                <a:gd name="T23" fmla="*/ 1903 h 2792"/>
                <a:gd name="T24" fmla="*/ 563 w 976"/>
                <a:gd name="T25" fmla="*/ 2138 h 2792"/>
                <a:gd name="T26" fmla="*/ 659 w 976"/>
                <a:gd name="T27" fmla="*/ 2378 h 2792"/>
                <a:gd name="T28" fmla="*/ 721 w 976"/>
                <a:gd name="T29" fmla="*/ 2291 h 2792"/>
                <a:gd name="T30" fmla="*/ 553 w 976"/>
                <a:gd name="T31" fmla="*/ 2431 h 2792"/>
                <a:gd name="T32" fmla="*/ 765 w 976"/>
                <a:gd name="T33" fmla="*/ 2368 h 2792"/>
                <a:gd name="T34" fmla="*/ 721 w 976"/>
                <a:gd name="T35" fmla="*/ 2392 h 2792"/>
                <a:gd name="T36" fmla="*/ 774 w 976"/>
                <a:gd name="T37" fmla="*/ 2488 h 2792"/>
                <a:gd name="T38" fmla="*/ 697 w 976"/>
                <a:gd name="T39" fmla="*/ 2469 h 2792"/>
                <a:gd name="T40" fmla="*/ 621 w 976"/>
                <a:gd name="T41" fmla="*/ 2623 h 2792"/>
                <a:gd name="T42" fmla="*/ 726 w 976"/>
                <a:gd name="T43" fmla="*/ 2671 h 2792"/>
                <a:gd name="T44" fmla="*/ 976 w 976"/>
                <a:gd name="T45" fmla="*/ 2714 h 2792"/>
                <a:gd name="T46" fmla="*/ 841 w 976"/>
                <a:gd name="T47" fmla="*/ 2517 h 2792"/>
                <a:gd name="T48" fmla="*/ 856 w 976"/>
                <a:gd name="T49" fmla="*/ 2349 h 2792"/>
                <a:gd name="T50" fmla="*/ 808 w 976"/>
                <a:gd name="T51" fmla="*/ 2162 h 2792"/>
                <a:gd name="T52" fmla="*/ 793 w 976"/>
                <a:gd name="T53" fmla="*/ 2119 h 2792"/>
                <a:gd name="T54" fmla="*/ 846 w 976"/>
                <a:gd name="T55" fmla="*/ 2056 h 2792"/>
                <a:gd name="T56" fmla="*/ 769 w 976"/>
                <a:gd name="T57" fmla="*/ 2162 h 2792"/>
                <a:gd name="T58" fmla="*/ 822 w 976"/>
                <a:gd name="T59" fmla="*/ 2056 h 2792"/>
                <a:gd name="T60" fmla="*/ 841 w 976"/>
                <a:gd name="T61" fmla="*/ 1715 h 2792"/>
                <a:gd name="T62" fmla="*/ 851 w 976"/>
                <a:gd name="T63" fmla="*/ 1087 h 2792"/>
                <a:gd name="T64" fmla="*/ 654 w 976"/>
                <a:gd name="T65" fmla="*/ 971 h 2792"/>
                <a:gd name="T66" fmla="*/ 621 w 976"/>
                <a:gd name="T67" fmla="*/ 919 h 2792"/>
                <a:gd name="T68" fmla="*/ 582 w 976"/>
                <a:gd name="T69" fmla="*/ 487 h 2792"/>
                <a:gd name="T70" fmla="*/ 405 w 976"/>
                <a:gd name="T71" fmla="*/ 367 h 2792"/>
                <a:gd name="T72" fmla="*/ 501 w 976"/>
                <a:gd name="T73" fmla="*/ 304 h 2792"/>
                <a:gd name="T74" fmla="*/ 515 w 976"/>
                <a:gd name="T75" fmla="*/ 256 h 2792"/>
                <a:gd name="T76" fmla="*/ 592 w 976"/>
                <a:gd name="T77" fmla="*/ 347 h 2792"/>
                <a:gd name="T78" fmla="*/ 529 w 976"/>
                <a:gd name="T79" fmla="*/ 251 h 2792"/>
                <a:gd name="T80" fmla="*/ 601 w 976"/>
                <a:gd name="T81" fmla="*/ 232 h 2792"/>
                <a:gd name="T82" fmla="*/ 760 w 976"/>
                <a:gd name="T83" fmla="*/ 271 h 2792"/>
                <a:gd name="T84" fmla="*/ 573 w 976"/>
                <a:gd name="T85" fmla="*/ 184 h 2792"/>
                <a:gd name="T86" fmla="*/ 630 w 976"/>
                <a:gd name="T87" fmla="*/ 88 h 2792"/>
                <a:gd name="T88" fmla="*/ 505 w 976"/>
                <a:gd name="T89" fmla="*/ 170 h 2792"/>
                <a:gd name="T90" fmla="*/ 78 w 976"/>
                <a:gd name="T91" fmla="*/ 7 h 2792"/>
                <a:gd name="T92" fmla="*/ 136 w 976"/>
                <a:gd name="T93" fmla="*/ 69 h 2792"/>
                <a:gd name="T94" fmla="*/ 141 w 976"/>
                <a:gd name="T95" fmla="*/ 79 h 2792"/>
                <a:gd name="T96" fmla="*/ 11 w 976"/>
                <a:gd name="T97" fmla="*/ 35 h 2792"/>
                <a:gd name="T98" fmla="*/ 69 w 976"/>
                <a:gd name="T99" fmla="*/ 74 h 2792"/>
                <a:gd name="T100" fmla="*/ 16 w 976"/>
                <a:gd name="T101" fmla="*/ 98 h 2792"/>
                <a:gd name="T102" fmla="*/ 208 w 976"/>
                <a:gd name="T103" fmla="*/ 136 h 2792"/>
                <a:gd name="T104" fmla="*/ 203 w 976"/>
                <a:gd name="T105" fmla="*/ 213 h 2792"/>
                <a:gd name="T106" fmla="*/ 285 w 976"/>
                <a:gd name="T107" fmla="*/ 160 h 2792"/>
                <a:gd name="T108" fmla="*/ 232 w 976"/>
                <a:gd name="T109" fmla="*/ 271 h 2792"/>
                <a:gd name="T110" fmla="*/ 390 w 976"/>
                <a:gd name="T111" fmla="*/ 151 h 2792"/>
                <a:gd name="T112" fmla="*/ 352 w 976"/>
                <a:gd name="T113" fmla="*/ 146 h 2792"/>
                <a:gd name="T114" fmla="*/ 265 w 976"/>
                <a:gd name="T115" fmla="*/ 275 h 279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76"/>
                <a:gd name="T175" fmla="*/ 0 h 2792"/>
                <a:gd name="T176" fmla="*/ 976 w 976"/>
                <a:gd name="T177" fmla="*/ 2792 h 279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76" h="2792">
                  <a:moveTo>
                    <a:pt x="145" y="2570"/>
                  </a:moveTo>
                  <a:cubicBezTo>
                    <a:pt x="135" y="2640"/>
                    <a:pt x="75" y="2644"/>
                    <a:pt x="54" y="2704"/>
                  </a:cubicBezTo>
                  <a:cubicBezTo>
                    <a:pt x="58" y="2752"/>
                    <a:pt x="52" y="2775"/>
                    <a:pt x="97" y="2791"/>
                  </a:cubicBezTo>
                  <a:cubicBezTo>
                    <a:pt x="139" y="2789"/>
                    <a:pt x="181" y="2792"/>
                    <a:pt x="222" y="2786"/>
                  </a:cubicBezTo>
                  <a:cubicBezTo>
                    <a:pt x="233" y="2784"/>
                    <a:pt x="240" y="2770"/>
                    <a:pt x="251" y="2767"/>
                  </a:cubicBezTo>
                  <a:cubicBezTo>
                    <a:pt x="267" y="2743"/>
                    <a:pt x="290" y="2714"/>
                    <a:pt x="318" y="2704"/>
                  </a:cubicBezTo>
                  <a:cubicBezTo>
                    <a:pt x="332" y="2691"/>
                    <a:pt x="347" y="2680"/>
                    <a:pt x="361" y="2666"/>
                  </a:cubicBezTo>
                  <a:cubicBezTo>
                    <a:pt x="370" y="2639"/>
                    <a:pt x="363" y="2616"/>
                    <a:pt x="347" y="2594"/>
                  </a:cubicBezTo>
                  <a:cubicBezTo>
                    <a:pt x="339" y="2571"/>
                    <a:pt x="346" y="2556"/>
                    <a:pt x="318" y="2565"/>
                  </a:cubicBezTo>
                  <a:cubicBezTo>
                    <a:pt x="283" y="2590"/>
                    <a:pt x="325" y="2561"/>
                    <a:pt x="289" y="2584"/>
                  </a:cubicBezTo>
                  <a:cubicBezTo>
                    <a:pt x="280" y="2590"/>
                    <a:pt x="261" y="2603"/>
                    <a:pt x="261" y="2603"/>
                  </a:cubicBezTo>
                  <a:cubicBezTo>
                    <a:pt x="254" y="2602"/>
                    <a:pt x="239" y="2605"/>
                    <a:pt x="241" y="2599"/>
                  </a:cubicBezTo>
                  <a:cubicBezTo>
                    <a:pt x="245" y="2588"/>
                    <a:pt x="293" y="2566"/>
                    <a:pt x="304" y="2560"/>
                  </a:cubicBezTo>
                  <a:cubicBezTo>
                    <a:pt x="331" y="2544"/>
                    <a:pt x="353" y="2518"/>
                    <a:pt x="371" y="2493"/>
                  </a:cubicBezTo>
                  <a:cubicBezTo>
                    <a:pt x="358" y="2458"/>
                    <a:pt x="327" y="2503"/>
                    <a:pt x="309" y="2517"/>
                  </a:cubicBezTo>
                  <a:cubicBezTo>
                    <a:pt x="300" y="2524"/>
                    <a:pt x="290" y="2530"/>
                    <a:pt x="280" y="2536"/>
                  </a:cubicBezTo>
                  <a:cubicBezTo>
                    <a:pt x="275" y="2539"/>
                    <a:pt x="265" y="2546"/>
                    <a:pt x="265" y="2546"/>
                  </a:cubicBezTo>
                  <a:cubicBezTo>
                    <a:pt x="252" y="2524"/>
                    <a:pt x="260" y="2506"/>
                    <a:pt x="285" y="2498"/>
                  </a:cubicBezTo>
                  <a:cubicBezTo>
                    <a:pt x="307" y="2483"/>
                    <a:pt x="321" y="2468"/>
                    <a:pt x="347" y="2459"/>
                  </a:cubicBezTo>
                  <a:cubicBezTo>
                    <a:pt x="362" y="2444"/>
                    <a:pt x="385" y="2436"/>
                    <a:pt x="357" y="2426"/>
                  </a:cubicBezTo>
                  <a:cubicBezTo>
                    <a:pt x="342" y="2440"/>
                    <a:pt x="332" y="2449"/>
                    <a:pt x="313" y="2455"/>
                  </a:cubicBezTo>
                  <a:cubicBezTo>
                    <a:pt x="322" y="2427"/>
                    <a:pt x="350" y="2408"/>
                    <a:pt x="366" y="2383"/>
                  </a:cubicBezTo>
                  <a:cubicBezTo>
                    <a:pt x="364" y="2362"/>
                    <a:pt x="370" y="2337"/>
                    <a:pt x="357" y="2320"/>
                  </a:cubicBezTo>
                  <a:cubicBezTo>
                    <a:pt x="348" y="2309"/>
                    <a:pt x="309" y="2303"/>
                    <a:pt x="304" y="2301"/>
                  </a:cubicBezTo>
                  <a:cubicBezTo>
                    <a:pt x="294" y="2298"/>
                    <a:pt x="275" y="2291"/>
                    <a:pt x="275" y="2291"/>
                  </a:cubicBezTo>
                  <a:cubicBezTo>
                    <a:pt x="277" y="2282"/>
                    <a:pt x="275" y="2271"/>
                    <a:pt x="280" y="2263"/>
                  </a:cubicBezTo>
                  <a:cubicBezTo>
                    <a:pt x="293" y="2241"/>
                    <a:pt x="337" y="2294"/>
                    <a:pt x="347" y="2301"/>
                  </a:cubicBezTo>
                  <a:cubicBezTo>
                    <a:pt x="357" y="2255"/>
                    <a:pt x="354" y="2208"/>
                    <a:pt x="366" y="2162"/>
                  </a:cubicBezTo>
                  <a:cubicBezTo>
                    <a:pt x="369" y="2086"/>
                    <a:pt x="370" y="2017"/>
                    <a:pt x="395" y="1946"/>
                  </a:cubicBezTo>
                  <a:cubicBezTo>
                    <a:pt x="398" y="1804"/>
                    <a:pt x="384" y="1786"/>
                    <a:pt x="414" y="1696"/>
                  </a:cubicBezTo>
                  <a:cubicBezTo>
                    <a:pt x="415" y="1622"/>
                    <a:pt x="389" y="1360"/>
                    <a:pt x="467" y="1250"/>
                  </a:cubicBezTo>
                  <a:cubicBezTo>
                    <a:pt x="508" y="1127"/>
                    <a:pt x="472" y="1475"/>
                    <a:pt x="481" y="1552"/>
                  </a:cubicBezTo>
                  <a:cubicBezTo>
                    <a:pt x="483" y="1572"/>
                    <a:pt x="496" y="1610"/>
                    <a:pt x="496" y="1610"/>
                  </a:cubicBezTo>
                  <a:cubicBezTo>
                    <a:pt x="501" y="1640"/>
                    <a:pt x="507" y="1667"/>
                    <a:pt x="515" y="1696"/>
                  </a:cubicBezTo>
                  <a:cubicBezTo>
                    <a:pt x="517" y="1758"/>
                    <a:pt x="517" y="1821"/>
                    <a:pt x="520" y="1883"/>
                  </a:cubicBezTo>
                  <a:cubicBezTo>
                    <a:pt x="520" y="1890"/>
                    <a:pt x="524" y="1896"/>
                    <a:pt x="525" y="1903"/>
                  </a:cubicBezTo>
                  <a:cubicBezTo>
                    <a:pt x="530" y="1929"/>
                    <a:pt x="537" y="1953"/>
                    <a:pt x="544" y="1979"/>
                  </a:cubicBezTo>
                  <a:cubicBezTo>
                    <a:pt x="546" y="1986"/>
                    <a:pt x="549" y="1999"/>
                    <a:pt x="549" y="1999"/>
                  </a:cubicBezTo>
                  <a:cubicBezTo>
                    <a:pt x="552" y="2074"/>
                    <a:pt x="552" y="2083"/>
                    <a:pt x="563" y="2138"/>
                  </a:cubicBezTo>
                  <a:cubicBezTo>
                    <a:pt x="568" y="2193"/>
                    <a:pt x="563" y="2253"/>
                    <a:pt x="577" y="2306"/>
                  </a:cubicBezTo>
                  <a:cubicBezTo>
                    <a:pt x="580" y="2335"/>
                    <a:pt x="583" y="2356"/>
                    <a:pt x="592" y="2383"/>
                  </a:cubicBezTo>
                  <a:cubicBezTo>
                    <a:pt x="614" y="2381"/>
                    <a:pt x="637" y="2382"/>
                    <a:pt x="659" y="2378"/>
                  </a:cubicBezTo>
                  <a:cubicBezTo>
                    <a:pt x="693" y="2372"/>
                    <a:pt x="720" y="2325"/>
                    <a:pt x="750" y="2311"/>
                  </a:cubicBezTo>
                  <a:cubicBezTo>
                    <a:pt x="761" y="2295"/>
                    <a:pt x="773" y="2285"/>
                    <a:pt x="779" y="2267"/>
                  </a:cubicBezTo>
                  <a:cubicBezTo>
                    <a:pt x="756" y="2260"/>
                    <a:pt x="741" y="2279"/>
                    <a:pt x="721" y="2291"/>
                  </a:cubicBezTo>
                  <a:cubicBezTo>
                    <a:pt x="709" y="2311"/>
                    <a:pt x="694" y="2329"/>
                    <a:pt x="683" y="2349"/>
                  </a:cubicBezTo>
                  <a:cubicBezTo>
                    <a:pt x="681" y="2353"/>
                    <a:pt x="682" y="2359"/>
                    <a:pt x="678" y="2363"/>
                  </a:cubicBezTo>
                  <a:cubicBezTo>
                    <a:pt x="644" y="2397"/>
                    <a:pt x="592" y="2405"/>
                    <a:pt x="553" y="2431"/>
                  </a:cubicBezTo>
                  <a:cubicBezTo>
                    <a:pt x="587" y="2451"/>
                    <a:pt x="635" y="2435"/>
                    <a:pt x="673" y="2431"/>
                  </a:cubicBezTo>
                  <a:cubicBezTo>
                    <a:pt x="695" y="2427"/>
                    <a:pt x="706" y="2418"/>
                    <a:pt x="726" y="2411"/>
                  </a:cubicBezTo>
                  <a:cubicBezTo>
                    <a:pt x="759" y="2379"/>
                    <a:pt x="748" y="2394"/>
                    <a:pt x="765" y="2368"/>
                  </a:cubicBezTo>
                  <a:cubicBezTo>
                    <a:pt x="768" y="2358"/>
                    <a:pt x="783" y="2344"/>
                    <a:pt x="774" y="2339"/>
                  </a:cubicBezTo>
                  <a:cubicBezTo>
                    <a:pt x="769" y="2336"/>
                    <a:pt x="764" y="2345"/>
                    <a:pt x="760" y="2349"/>
                  </a:cubicBezTo>
                  <a:cubicBezTo>
                    <a:pt x="747" y="2362"/>
                    <a:pt x="735" y="2380"/>
                    <a:pt x="721" y="2392"/>
                  </a:cubicBezTo>
                  <a:cubicBezTo>
                    <a:pt x="678" y="2430"/>
                    <a:pt x="643" y="2431"/>
                    <a:pt x="587" y="2435"/>
                  </a:cubicBezTo>
                  <a:cubicBezTo>
                    <a:pt x="550" y="2448"/>
                    <a:pt x="598" y="2489"/>
                    <a:pt x="616" y="2503"/>
                  </a:cubicBezTo>
                  <a:cubicBezTo>
                    <a:pt x="669" y="2499"/>
                    <a:pt x="721" y="2493"/>
                    <a:pt x="774" y="2488"/>
                  </a:cubicBezTo>
                  <a:cubicBezTo>
                    <a:pt x="820" y="2466"/>
                    <a:pt x="801" y="2478"/>
                    <a:pt x="832" y="2455"/>
                  </a:cubicBezTo>
                  <a:cubicBezTo>
                    <a:pt x="804" y="2436"/>
                    <a:pt x="796" y="2460"/>
                    <a:pt x="769" y="2464"/>
                  </a:cubicBezTo>
                  <a:cubicBezTo>
                    <a:pt x="745" y="2468"/>
                    <a:pt x="721" y="2467"/>
                    <a:pt x="697" y="2469"/>
                  </a:cubicBezTo>
                  <a:cubicBezTo>
                    <a:pt x="681" y="2473"/>
                    <a:pt x="665" y="2479"/>
                    <a:pt x="649" y="2483"/>
                  </a:cubicBezTo>
                  <a:cubicBezTo>
                    <a:pt x="640" y="2498"/>
                    <a:pt x="631" y="2510"/>
                    <a:pt x="625" y="2527"/>
                  </a:cubicBezTo>
                  <a:cubicBezTo>
                    <a:pt x="624" y="2543"/>
                    <a:pt x="608" y="2604"/>
                    <a:pt x="621" y="2623"/>
                  </a:cubicBezTo>
                  <a:cubicBezTo>
                    <a:pt x="624" y="2627"/>
                    <a:pt x="630" y="2626"/>
                    <a:pt x="635" y="2627"/>
                  </a:cubicBezTo>
                  <a:cubicBezTo>
                    <a:pt x="660" y="2633"/>
                    <a:pt x="678" y="2644"/>
                    <a:pt x="702" y="2651"/>
                  </a:cubicBezTo>
                  <a:cubicBezTo>
                    <a:pt x="723" y="2683"/>
                    <a:pt x="699" y="2654"/>
                    <a:pt x="726" y="2671"/>
                  </a:cubicBezTo>
                  <a:cubicBezTo>
                    <a:pt x="741" y="2681"/>
                    <a:pt x="754" y="2694"/>
                    <a:pt x="769" y="2704"/>
                  </a:cubicBezTo>
                  <a:cubicBezTo>
                    <a:pt x="794" y="2721"/>
                    <a:pt x="827" y="2728"/>
                    <a:pt x="856" y="2738"/>
                  </a:cubicBezTo>
                  <a:cubicBezTo>
                    <a:pt x="918" y="2735"/>
                    <a:pt x="939" y="2748"/>
                    <a:pt x="976" y="2714"/>
                  </a:cubicBezTo>
                  <a:cubicBezTo>
                    <a:pt x="971" y="2686"/>
                    <a:pt x="963" y="2662"/>
                    <a:pt x="942" y="2642"/>
                  </a:cubicBezTo>
                  <a:cubicBezTo>
                    <a:pt x="928" y="2612"/>
                    <a:pt x="908" y="2591"/>
                    <a:pt x="889" y="2565"/>
                  </a:cubicBezTo>
                  <a:cubicBezTo>
                    <a:pt x="882" y="2542"/>
                    <a:pt x="858" y="2533"/>
                    <a:pt x="841" y="2517"/>
                  </a:cubicBezTo>
                  <a:cubicBezTo>
                    <a:pt x="833" y="2488"/>
                    <a:pt x="812" y="2483"/>
                    <a:pt x="846" y="2459"/>
                  </a:cubicBezTo>
                  <a:cubicBezTo>
                    <a:pt x="850" y="2428"/>
                    <a:pt x="854" y="2411"/>
                    <a:pt x="861" y="2383"/>
                  </a:cubicBezTo>
                  <a:cubicBezTo>
                    <a:pt x="851" y="2353"/>
                    <a:pt x="827" y="2368"/>
                    <a:pt x="856" y="2349"/>
                  </a:cubicBezTo>
                  <a:cubicBezTo>
                    <a:pt x="881" y="2310"/>
                    <a:pt x="856" y="2255"/>
                    <a:pt x="827" y="2224"/>
                  </a:cubicBezTo>
                  <a:cubicBezTo>
                    <a:pt x="824" y="2214"/>
                    <a:pt x="820" y="2205"/>
                    <a:pt x="817" y="2195"/>
                  </a:cubicBezTo>
                  <a:cubicBezTo>
                    <a:pt x="814" y="2184"/>
                    <a:pt x="808" y="2162"/>
                    <a:pt x="808" y="2162"/>
                  </a:cubicBezTo>
                  <a:cubicBezTo>
                    <a:pt x="810" y="2132"/>
                    <a:pt x="810" y="2101"/>
                    <a:pt x="813" y="2071"/>
                  </a:cubicBezTo>
                  <a:cubicBezTo>
                    <a:pt x="813" y="2066"/>
                    <a:pt x="817" y="2051"/>
                    <a:pt x="817" y="2056"/>
                  </a:cubicBezTo>
                  <a:cubicBezTo>
                    <a:pt x="817" y="2087"/>
                    <a:pt x="813" y="2099"/>
                    <a:pt x="793" y="2119"/>
                  </a:cubicBezTo>
                  <a:cubicBezTo>
                    <a:pt x="781" y="2161"/>
                    <a:pt x="830" y="2102"/>
                    <a:pt x="837" y="2095"/>
                  </a:cubicBezTo>
                  <a:cubicBezTo>
                    <a:pt x="841" y="2091"/>
                    <a:pt x="846" y="2088"/>
                    <a:pt x="851" y="2085"/>
                  </a:cubicBezTo>
                  <a:cubicBezTo>
                    <a:pt x="849" y="2075"/>
                    <a:pt x="855" y="2060"/>
                    <a:pt x="846" y="2056"/>
                  </a:cubicBezTo>
                  <a:cubicBezTo>
                    <a:pt x="838" y="2053"/>
                    <a:pt x="833" y="2068"/>
                    <a:pt x="827" y="2075"/>
                  </a:cubicBezTo>
                  <a:cubicBezTo>
                    <a:pt x="808" y="2099"/>
                    <a:pt x="797" y="2125"/>
                    <a:pt x="779" y="2147"/>
                  </a:cubicBezTo>
                  <a:cubicBezTo>
                    <a:pt x="775" y="2152"/>
                    <a:pt x="775" y="2162"/>
                    <a:pt x="769" y="2162"/>
                  </a:cubicBezTo>
                  <a:cubicBezTo>
                    <a:pt x="764" y="2162"/>
                    <a:pt x="772" y="2152"/>
                    <a:pt x="774" y="2147"/>
                  </a:cubicBezTo>
                  <a:cubicBezTo>
                    <a:pt x="786" y="2123"/>
                    <a:pt x="783" y="2143"/>
                    <a:pt x="789" y="2119"/>
                  </a:cubicBezTo>
                  <a:cubicBezTo>
                    <a:pt x="796" y="2094"/>
                    <a:pt x="812" y="2079"/>
                    <a:pt x="822" y="2056"/>
                  </a:cubicBezTo>
                  <a:cubicBezTo>
                    <a:pt x="826" y="2047"/>
                    <a:pt x="829" y="2037"/>
                    <a:pt x="832" y="2027"/>
                  </a:cubicBezTo>
                  <a:cubicBezTo>
                    <a:pt x="834" y="2022"/>
                    <a:pt x="837" y="2013"/>
                    <a:pt x="837" y="2013"/>
                  </a:cubicBezTo>
                  <a:cubicBezTo>
                    <a:pt x="838" y="1914"/>
                    <a:pt x="837" y="1814"/>
                    <a:pt x="841" y="1715"/>
                  </a:cubicBezTo>
                  <a:cubicBezTo>
                    <a:pt x="841" y="1705"/>
                    <a:pt x="851" y="1687"/>
                    <a:pt x="851" y="1687"/>
                  </a:cubicBezTo>
                  <a:cubicBezTo>
                    <a:pt x="853" y="1572"/>
                    <a:pt x="843" y="1476"/>
                    <a:pt x="865" y="1370"/>
                  </a:cubicBezTo>
                  <a:cubicBezTo>
                    <a:pt x="863" y="1279"/>
                    <a:pt x="867" y="1179"/>
                    <a:pt x="851" y="1087"/>
                  </a:cubicBezTo>
                  <a:cubicBezTo>
                    <a:pt x="848" y="1068"/>
                    <a:pt x="853" y="1045"/>
                    <a:pt x="841" y="1029"/>
                  </a:cubicBezTo>
                  <a:cubicBezTo>
                    <a:pt x="826" y="1009"/>
                    <a:pt x="744" y="1007"/>
                    <a:pt x="726" y="1005"/>
                  </a:cubicBezTo>
                  <a:cubicBezTo>
                    <a:pt x="700" y="996"/>
                    <a:pt x="677" y="986"/>
                    <a:pt x="654" y="971"/>
                  </a:cubicBezTo>
                  <a:cubicBezTo>
                    <a:pt x="651" y="966"/>
                    <a:pt x="649" y="961"/>
                    <a:pt x="645" y="957"/>
                  </a:cubicBezTo>
                  <a:cubicBezTo>
                    <a:pt x="641" y="953"/>
                    <a:pt x="634" y="952"/>
                    <a:pt x="630" y="947"/>
                  </a:cubicBezTo>
                  <a:cubicBezTo>
                    <a:pt x="627" y="943"/>
                    <a:pt x="623" y="924"/>
                    <a:pt x="621" y="919"/>
                  </a:cubicBezTo>
                  <a:cubicBezTo>
                    <a:pt x="611" y="898"/>
                    <a:pt x="600" y="876"/>
                    <a:pt x="587" y="856"/>
                  </a:cubicBezTo>
                  <a:cubicBezTo>
                    <a:pt x="575" y="812"/>
                    <a:pt x="587" y="867"/>
                    <a:pt x="587" y="808"/>
                  </a:cubicBezTo>
                  <a:cubicBezTo>
                    <a:pt x="587" y="701"/>
                    <a:pt x="585" y="594"/>
                    <a:pt x="582" y="487"/>
                  </a:cubicBezTo>
                  <a:cubicBezTo>
                    <a:pt x="582" y="470"/>
                    <a:pt x="558" y="443"/>
                    <a:pt x="558" y="443"/>
                  </a:cubicBezTo>
                  <a:cubicBezTo>
                    <a:pt x="290" y="451"/>
                    <a:pt x="433" y="488"/>
                    <a:pt x="371" y="395"/>
                  </a:cubicBezTo>
                  <a:cubicBezTo>
                    <a:pt x="377" y="370"/>
                    <a:pt x="382" y="373"/>
                    <a:pt x="405" y="367"/>
                  </a:cubicBezTo>
                  <a:cubicBezTo>
                    <a:pt x="423" y="354"/>
                    <a:pt x="443" y="349"/>
                    <a:pt x="462" y="338"/>
                  </a:cubicBezTo>
                  <a:cubicBezTo>
                    <a:pt x="472" y="332"/>
                    <a:pt x="491" y="319"/>
                    <a:pt x="491" y="319"/>
                  </a:cubicBezTo>
                  <a:cubicBezTo>
                    <a:pt x="494" y="314"/>
                    <a:pt x="499" y="310"/>
                    <a:pt x="501" y="304"/>
                  </a:cubicBezTo>
                  <a:cubicBezTo>
                    <a:pt x="504" y="296"/>
                    <a:pt x="499" y="286"/>
                    <a:pt x="505" y="280"/>
                  </a:cubicBezTo>
                  <a:cubicBezTo>
                    <a:pt x="509" y="276"/>
                    <a:pt x="508" y="290"/>
                    <a:pt x="510" y="295"/>
                  </a:cubicBezTo>
                  <a:cubicBezTo>
                    <a:pt x="513" y="301"/>
                    <a:pt x="512" y="251"/>
                    <a:pt x="515" y="256"/>
                  </a:cubicBezTo>
                  <a:cubicBezTo>
                    <a:pt x="518" y="261"/>
                    <a:pt x="519" y="313"/>
                    <a:pt x="529" y="323"/>
                  </a:cubicBezTo>
                  <a:cubicBezTo>
                    <a:pt x="538" y="330"/>
                    <a:pt x="563" y="315"/>
                    <a:pt x="573" y="319"/>
                  </a:cubicBezTo>
                  <a:cubicBezTo>
                    <a:pt x="583" y="323"/>
                    <a:pt x="579" y="344"/>
                    <a:pt x="592" y="347"/>
                  </a:cubicBezTo>
                  <a:cubicBezTo>
                    <a:pt x="611" y="344"/>
                    <a:pt x="635" y="351"/>
                    <a:pt x="649" y="338"/>
                  </a:cubicBezTo>
                  <a:cubicBezTo>
                    <a:pt x="658" y="330"/>
                    <a:pt x="613" y="316"/>
                    <a:pt x="606" y="314"/>
                  </a:cubicBezTo>
                  <a:cubicBezTo>
                    <a:pt x="585" y="299"/>
                    <a:pt x="550" y="266"/>
                    <a:pt x="529" y="251"/>
                  </a:cubicBezTo>
                  <a:cubicBezTo>
                    <a:pt x="523" y="247"/>
                    <a:pt x="525" y="263"/>
                    <a:pt x="525" y="256"/>
                  </a:cubicBezTo>
                  <a:cubicBezTo>
                    <a:pt x="525" y="249"/>
                    <a:pt x="538" y="259"/>
                    <a:pt x="544" y="261"/>
                  </a:cubicBezTo>
                  <a:cubicBezTo>
                    <a:pt x="549" y="263"/>
                    <a:pt x="592" y="231"/>
                    <a:pt x="601" y="232"/>
                  </a:cubicBezTo>
                  <a:cubicBezTo>
                    <a:pt x="662" y="236"/>
                    <a:pt x="704" y="282"/>
                    <a:pt x="765" y="285"/>
                  </a:cubicBezTo>
                  <a:cubicBezTo>
                    <a:pt x="770" y="286"/>
                    <a:pt x="806" y="300"/>
                    <a:pt x="774" y="275"/>
                  </a:cubicBezTo>
                  <a:cubicBezTo>
                    <a:pt x="770" y="272"/>
                    <a:pt x="765" y="272"/>
                    <a:pt x="760" y="271"/>
                  </a:cubicBezTo>
                  <a:cubicBezTo>
                    <a:pt x="740" y="251"/>
                    <a:pt x="711" y="239"/>
                    <a:pt x="683" y="232"/>
                  </a:cubicBezTo>
                  <a:cubicBezTo>
                    <a:pt x="636" y="202"/>
                    <a:pt x="594" y="213"/>
                    <a:pt x="529" y="208"/>
                  </a:cubicBezTo>
                  <a:cubicBezTo>
                    <a:pt x="544" y="199"/>
                    <a:pt x="559" y="194"/>
                    <a:pt x="573" y="184"/>
                  </a:cubicBezTo>
                  <a:cubicBezTo>
                    <a:pt x="600" y="141"/>
                    <a:pt x="670" y="162"/>
                    <a:pt x="712" y="160"/>
                  </a:cubicBezTo>
                  <a:cubicBezTo>
                    <a:pt x="700" y="126"/>
                    <a:pt x="687" y="117"/>
                    <a:pt x="659" y="98"/>
                  </a:cubicBezTo>
                  <a:cubicBezTo>
                    <a:pt x="650" y="92"/>
                    <a:pt x="630" y="88"/>
                    <a:pt x="630" y="88"/>
                  </a:cubicBezTo>
                  <a:cubicBezTo>
                    <a:pt x="513" y="93"/>
                    <a:pt x="472" y="83"/>
                    <a:pt x="448" y="107"/>
                  </a:cubicBezTo>
                  <a:cubicBezTo>
                    <a:pt x="427" y="117"/>
                    <a:pt x="468" y="121"/>
                    <a:pt x="477" y="131"/>
                  </a:cubicBezTo>
                  <a:cubicBezTo>
                    <a:pt x="486" y="141"/>
                    <a:pt x="501" y="161"/>
                    <a:pt x="505" y="170"/>
                  </a:cubicBezTo>
                  <a:cubicBezTo>
                    <a:pt x="510" y="198"/>
                    <a:pt x="527" y="212"/>
                    <a:pt x="501" y="184"/>
                  </a:cubicBezTo>
                  <a:cubicBezTo>
                    <a:pt x="464" y="42"/>
                    <a:pt x="452" y="107"/>
                    <a:pt x="222" y="103"/>
                  </a:cubicBezTo>
                  <a:cubicBezTo>
                    <a:pt x="171" y="48"/>
                    <a:pt x="158" y="14"/>
                    <a:pt x="78" y="7"/>
                  </a:cubicBezTo>
                  <a:cubicBezTo>
                    <a:pt x="59" y="0"/>
                    <a:pt x="51" y="0"/>
                    <a:pt x="45" y="21"/>
                  </a:cubicBezTo>
                  <a:cubicBezTo>
                    <a:pt x="60" y="31"/>
                    <a:pt x="71" y="34"/>
                    <a:pt x="88" y="40"/>
                  </a:cubicBezTo>
                  <a:cubicBezTo>
                    <a:pt x="125" y="67"/>
                    <a:pt x="108" y="60"/>
                    <a:pt x="136" y="69"/>
                  </a:cubicBezTo>
                  <a:cubicBezTo>
                    <a:pt x="141" y="72"/>
                    <a:pt x="146" y="75"/>
                    <a:pt x="150" y="79"/>
                  </a:cubicBezTo>
                  <a:cubicBezTo>
                    <a:pt x="153" y="83"/>
                    <a:pt x="160" y="93"/>
                    <a:pt x="155" y="93"/>
                  </a:cubicBezTo>
                  <a:cubicBezTo>
                    <a:pt x="148" y="93"/>
                    <a:pt x="146" y="83"/>
                    <a:pt x="141" y="79"/>
                  </a:cubicBezTo>
                  <a:cubicBezTo>
                    <a:pt x="136" y="75"/>
                    <a:pt x="131" y="72"/>
                    <a:pt x="126" y="69"/>
                  </a:cubicBezTo>
                  <a:cubicBezTo>
                    <a:pt x="112" y="47"/>
                    <a:pt x="84" y="38"/>
                    <a:pt x="59" y="31"/>
                  </a:cubicBezTo>
                  <a:cubicBezTo>
                    <a:pt x="43" y="32"/>
                    <a:pt x="24" y="26"/>
                    <a:pt x="11" y="35"/>
                  </a:cubicBezTo>
                  <a:cubicBezTo>
                    <a:pt x="4" y="39"/>
                    <a:pt x="10" y="53"/>
                    <a:pt x="16" y="59"/>
                  </a:cubicBezTo>
                  <a:cubicBezTo>
                    <a:pt x="22" y="65"/>
                    <a:pt x="32" y="62"/>
                    <a:pt x="40" y="64"/>
                  </a:cubicBezTo>
                  <a:cubicBezTo>
                    <a:pt x="50" y="67"/>
                    <a:pt x="69" y="74"/>
                    <a:pt x="69" y="74"/>
                  </a:cubicBezTo>
                  <a:cubicBezTo>
                    <a:pt x="50" y="76"/>
                    <a:pt x="30" y="74"/>
                    <a:pt x="11" y="79"/>
                  </a:cubicBezTo>
                  <a:cubicBezTo>
                    <a:pt x="5" y="81"/>
                    <a:pt x="0" y="87"/>
                    <a:pt x="1" y="93"/>
                  </a:cubicBezTo>
                  <a:cubicBezTo>
                    <a:pt x="2" y="98"/>
                    <a:pt x="11" y="96"/>
                    <a:pt x="16" y="98"/>
                  </a:cubicBezTo>
                  <a:cubicBezTo>
                    <a:pt x="27" y="106"/>
                    <a:pt x="44" y="109"/>
                    <a:pt x="49" y="122"/>
                  </a:cubicBezTo>
                  <a:cubicBezTo>
                    <a:pt x="56" y="142"/>
                    <a:pt x="50" y="133"/>
                    <a:pt x="69" y="146"/>
                  </a:cubicBezTo>
                  <a:cubicBezTo>
                    <a:pt x="115" y="140"/>
                    <a:pt x="162" y="144"/>
                    <a:pt x="208" y="136"/>
                  </a:cubicBezTo>
                  <a:cubicBezTo>
                    <a:pt x="213" y="135"/>
                    <a:pt x="210" y="126"/>
                    <a:pt x="213" y="122"/>
                  </a:cubicBezTo>
                  <a:cubicBezTo>
                    <a:pt x="217" y="118"/>
                    <a:pt x="222" y="115"/>
                    <a:pt x="227" y="112"/>
                  </a:cubicBezTo>
                  <a:cubicBezTo>
                    <a:pt x="269" y="127"/>
                    <a:pt x="225" y="191"/>
                    <a:pt x="203" y="213"/>
                  </a:cubicBezTo>
                  <a:cubicBezTo>
                    <a:pt x="213" y="184"/>
                    <a:pt x="232" y="170"/>
                    <a:pt x="261" y="160"/>
                  </a:cubicBezTo>
                  <a:cubicBezTo>
                    <a:pt x="272" y="149"/>
                    <a:pt x="284" y="134"/>
                    <a:pt x="289" y="141"/>
                  </a:cubicBezTo>
                  <a:cubicBezTo>
                    <a:pt x="293" y="146"/>
                    <a:pt x="287" y="154"/>
                    <a:pt x="285" y="160"/>
                  </a:cubicBezTo>
                  <a:cubicBezTo>
                    <a:pt x="278" y="183"/>
                    <a:pt x="264" y="212"/>
                    <a:pt x="251" y="232"/>
                  </a:cubicBezTo>
                  <a:cubicBezTo>
                    <a:pt x="248" y="237"/>
                    <a:pt x="215" y="278"/>
                    <a:pt x="217" y="280"/>
                  </a:cubicBezTo>
                  <a:cubicBezTo>
                    <a:pt x="221" y="284"/>
                    <a:pt x="228" y="275"/>
                    <a:pt x="232" y="271"/>
                  </a:cubicBezTo>
                  <a:cubicBezTo>
                    <a:pt x="239" y="265"/>
                    <a:pt x="244" y="256"/>
                    <a:pt x="251" y="251"/>
                  </a:cubicBezTo>
                  <a:cubicBezTo>
                    <a:pt x="261" y="244"/>
                    <a:pt x="275" y="244"/>
                    <a:pt x="285" y="237"/>
                  </a:cubicBezTo>
                  <a:cubicBezTo>
                    <a:pt x="319" y="213"/>
                    <a:pt x="352" y="162"/>
                    <a:pt x="390" y="151"/>
                  </a:cubicBezTo>
                  <a:cubicBezTo>
                    <a:pt x="405" y="141"/>
                    <a:pt x="430" y="133"/>
                    <a:pt x="400" y="122"/>
                  </a:cubicBezTo>
                  <a:cubicBezTo>
                    <a:pt x="387" y="125"/>
                    <a:pt x="371" y="123"/>
                    <a:pt x="361" y="131"/>
                  </a:cubicBezTo>
                  <a:cubicBezTo>
                    <a:pt x="356" y="135"/>
                    <a:pt x="356" y="142"/>
                    <a:pt x="352" y="146"/>
                  </a:cubicBezTo>
                  <a:cubicBezTo>
                    <a:pt x="335" y="166"/>
                    <a:pt x="314" y="182"/>
                    <a:pt x="299" y="203"/>
                  </a:cubicBezTo>
                  <a:cubicBezTo>
                    <a:pt x="295" y="216"/>
                    <a:pt x="294" y="229"/>
                    <a:pt x="289" y="242"/>
                  </a:cubicBezTo>
                  <a:cubicBezTo>
                    <a:pt x="284" y="254"/>
                    <a:pt x="265" y="263"/>
                    <a:pt x="265" y="275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1" name="Freeform 33"/>
            <p:cNvSpPr>
              <a:spLocks/>
            </p:cNvSpPr>
            <p:nvPr/>
          </p:nvSpPr>
          <p:spPr bwMode="auto">
            <a:xfrm>
              <a:off x="3147" y="893"/>
              <a:ext cx="959" cy="3005"/>
            </a:xfrm>
            <a:custGeom>
              <a:avLst/>
              <a:gdLst>
                <a:gd name="T0" fmla="*/ 153 w 959"/>
                <a:gd name="T1" fmla="*/ 3005 h 3005"/>
                <a:gd name="T2" fmla="*/ 163 w 959"/>
                <a:gd name="T3" fmla="*/ 2976 h 3005"/>
                <a:gd name="T4" fmla="*/ 168 w 959"/>
                <a:gd name="T5" fmla="*/ 2961 h 3005"/>
                <a:gd name="T6" fmla="*/ 144 w 959"/>
                <a:gd name="T7" fmla="*/ 2904 h 3005"/>
                <a:gd name="T8" fmla="*/ 134 w 959"/>
                <a:gd name="T9" fmla="*/ 2889 h 3005"/>
                <a:gd name="T10" fmla="*/ 148 w 959"/>
                <a:gd name="T11" fmla="*/ 2846 h 3005"/>
                <a:gd name="T12" fmla="*/ 230 w 959"/>
                <a:gd name="T13" fmla="*/ 2865 h 3005"/>
                <a:gd name="T14" fmla="*/ 172 w 959"/>
                <a:gd name="T15" fmla="*/ 2837 h 3005"/>
                <a:gd name="T16" fmla="*/ 129 w 959"/>
                <a:gd name="T17" fmla="*/ 2808 h 3005"/>
                <a:gd name="T18" fmla="*/ 115 w 959"/>
                <a:gd name="T19" fmla="*/ 2765 h 3005"/>
                <a:gd name="T20" fmla="*/ 129 w 959"/>
                <a:gd name="T21" fmla="*/ 2659 h 3005"/>
                <a:gd name="T22" fmla="*/ 144 w 959"/>
                <a:gd name="T23" fmla="*/ 2577 h 3005"/>
                <a:gd name="T24" fmla="*/ 139 w 959"/>
                <a:gd name="T25" fmla="*/ 2203 h 3005"/>
                <a:gd name="T26" fmla="*/ 120 w 959"/>
                <a:gd name="T27" fmla="*/ 2131 h 3005"/>
                <a:gd name="T28" fmla="*/ 91 w 959"/>
                <a:gd name="T29" fmla="*/ 1944 h 3005"/>
                <a:gd name="T30" fmla="*/ 0 w 959"/>
                <a:gd name="T31" fmla="*/ 1445 h 3005"/>
                <a:gd name="T32" fmla="*/ 4 w 959"/>
                <a:gd name="T33" fmla="*/ 1257 h 3005"/>
                <a:gd name="T34" fmla="*/ 14 w 959"/>
                <a:gd name="T35" fmla="*/ 1185 h 3005"/>
                <a:gd name="T36" fmla="*/ 24 w 959"/>
                <a:gd name="T37" fmla="*/ 1157 h 3005"/>
                <a:gd name="T38" fmla="*/ 43 w 959"/>
                <a:gd name="T39" fmla="*/ 893 h 3005"/>
                <a:gd name="T40" fmla="*/ 57 w 959"/>
                <a:gd name="T41" fmla="*/ 811 h 3005"/>
                <a:gd name="T42" fmla="*/ 196 w 959"/>
                <a:gd name="T43" fmla="*/ 797 h 3005"/>
                <a:gd name="T44" fmla="*/ 288 w 959"/>
                <a:gd name="T45" fmla="*/ 749 h 3005"/>
                <a:gd name="T46" fmla="*/ 384 w 959"/>
                <a:gd name="T47" fmla="*/ 720 h 3005"/>
                <a:gd name="T48" fmla="*/ 523 w 959"/>
                <a:gd name="T49" fmla="*/ 696 h 3005"/>
                <a:gd name="T50" fmla="*/ 547 w 959"/>
                <a:gd name="T51" fmla="*/ 590 h 3005"/>
                <a:gd name="T52" fmla="*/ 470 w 959"/>
                <a:gd name="T53" fmla="*/ 489 h 3005"/>
                <a:gd name="T54" fmla="*/ 508 w 959"/>
                <a:gd name="T55" fmla="*/ 422 h 3005"/>
                <a:gd name="T56" fmla="*/ 523 w 959"/>
                <a:gd name="T57" fmla="*/ 379 h 3005"/>
                <a:gd name="T58" fmla="*/ 547 w 959"/>
                <a:gd name="T59" fmla="*/ 43 h 3005"/>
                <a:gd name="T60" fmla="*/ 552 w 959"/>
                <a:gd name="T61" fmla="*/ 5 h 3005"/>
                <a:gd name="T62" fmla="*/ 566 w 959"/>
                <a:gd name="T63" fmla="*/ 14 h 3005"/>
                <a:gd name="T64" fmla="*/ 547 w 959"/>
                <a:gd name="T65" fmla="*/ 19 h 3005"/>
                <a:gd name="T66" fmla="*/ 648 w 959"/>
                <a:gd name="T67" fmla="*/ 53 h 3005"/>
                <a:gd name="T68" fmla="*/ 696 w 959"/>
                <a:gd name="T69" fmla="*/ 67 h 3005"/>
                <a:gd name="T70" fmla="*/ 676 w 959"/>
                <a:gd name="T71" fmla="*/ 62 h 3005"/>
                <a:gd name="T72" fmla="*/ 691 w 959"/>
                <a:gd name="T73" fmla="*/ 67 h 3005"/>
                <a:gd name="T74" fmla="*/ 734 w 959"/>
                <a:gd name="T75" fmla="*/ 72 h 3005"/>
                <a:gd name="T76" fmla="*/ 777 w 959"/>
                <a:gd name="T77" fmla="*/ 101 h 3005"/>
                <a:gd name="T78" fmla="*/ 830 w 959"/>
                <a:gd name="T79" fmla="*/ 134 h 3005"/>
                <a:gd name="T80" fmla="*/ 849 w 959"/>
                <a:gd name="T81" fmla="*/ 264 h 3005"/>
                <a:gd name="T82" fmla="*/ 864 w 959"/>
                <a:gd name="T83" fmla="*/ 341 h 3005"/>
                <a:gd name="T84" fmla="*/ 883 w 959"/>
                <a:gd name="T85" fmla="*/ 369 h 3005"/>
                <a:gd name="T86" fmla="*/ 897 w 959"/>
                <a:gd name="T87" fmla="*/ 470 h 3005"/>
                <a:gd name="T88" fmla="*/ 816 w 959"/>
                <a:gd name="T89" fmla="*/ 494 h 3005"/>
                <a:gd name="T90" fmla="*/ 840 w 959"/>
                <a:gd name="T91" fmla="*/ 465 h 3005"/>
                <a:gd name="T92" fmla="*/ 873 w 959"/>
                <a:gd name="T93" fmla="*/ 456 h 3005"/>
                <a:gd name="T94" fmla="*/ 907 w 959"/>
                <a:gd name="T95" fmla="*/ 461 h 3005"/>
                <a:gd name="T96" fmla="*/ 902 w 959"/>
                <a:gd name="T97" fmla="*/ 475 h 3005"/>
                <a:gd name="T98" fmla="*/ 926 w 959"/>
                <a:gd name="T99" fmla="*/ 518 h 3005"/>
                <a:gd name="T100" fmla="*/ 916 w 959"/>
                <a:gd name="T101" fmla="*/ 489 h 3005"/>
                <a:gd name="T102" fmla="*/ 926 w 959"/>
                <a:gd name="T103" fmla="*/ 504 h 3005"/>
                <a:gd name="T104" fmla="*/ 940 w 959"/>
                <a:gd name="T105" fmla="*/ 547 h 3005"/>
                <a:gd name="T106" fmla="*/ 912 w 959"/>
                <a:gd name="T107" fmla="*/ 701 h 3005"/>
                <a:gd name="T108" fmla="*/ 820 w 959"/>
                <a:gd name="T109" fmla="*/ 744 h 3005"/>
                <a:gd name="T110" fmla="*/ 595 w 959"/>
                <a:gd name="T111" fmla="*/ 792 h 3005"/>
                <a:gd name="T112" fmla="*/ 580 w 959"/>
                <a:gd name="T113" fmla="*/ 801 h 3005"/>
                <a:gd name="T114" fmla="*/ 571 w 959"/>
                <a:gd name="T115" fmla="*/ 816 h 3005"/>
                <a:gd name="T116" fmla="*/ 427 w 959"/>
                <a:gd name="T117" fmla="*/ 821 h 3005"/>
                <a:gd name="T118" fmla="*/ 393 w 959"/>
                <a:gd name="T119" fmla="*/ 729 h 300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59"/>
                <a:gd name="T181" fmla="*/ 0 h 3005"/>
                <a:gd name="T182" fmla="*/ 959 w 959"/>
                <a:gd name="T183" fmla="*/ 3005 h 300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59" h="3005">
                  <a:moveTo>
                    <a:pt x="153" y="3005"/>
                  </a:moveTo>
                  <a:cubicBezTo>
                    <a:pt x="156" y="2995"/>
                    <a:pt x="160" y="2986"/>
                    <a:pt x="163" y="2976"/>
                  </a:cubicBezTo>
                  <a:cubicBezTo>
                    <a:pt x="165" y="2971"/>
                    <a:pt x="168" y="2961"/>
                    <a:pt x="168" y="2961"/>
                  </a:cubicBezTo>
                  <a:cubicBezTo>
                    <a:pt x="161" y="2922"/>
                    <a:pt x="168" y="2941"/>
                    <a:pt x="144" y="2904"/>
                  </a:cubicBezTo>
                  <a:cubicBezTo>
                    <a:pt x="141" y="2899"/>
                    <a:pt x="134" y="2889"/>
                    <a:pt x="134" y="2889"/>
                  </a:cubicBezTo>
                  <a:cubicBezTo>
                    <a:pt x="130" y="2871"/>
                    <a:pt x="114" y="2834"/>
                    <a:pt x="148" y="2846"/>
                  </a:cubicBezTo>
                  <a:cubicBezTo>
                    <a:pt x="179" y="2877"/>
                    <a:pt x="177" y="2870"/>
                    <a:pt x="230" y="2865"/>
                  </a:cubicBezTo>
                  <a:cubicBezTo>
                    <a:pt x="213" y="2854"/>
                    <a:pt x="192" y="2842"/>
                    <a:pt x="172" y="2837"/>
                  </a:cubicBezTo>
                  <a:cubicBezTo>
                    <a:pt x="155" y="2825"/>
                    <a:pt x="142" y="2826"/>
                    <a:pt x="129" y="2808"/>
                  </a:cubicBezTo>
                  <a:cubicBezTo>
                    <a:pt x="124" y="2794"/>
                    <a:pt x="120" y="2779"/>
                    <a:pt x="115" y="2765"/>
                  </a:cubicBezTo>
                  <a:cubicBezTo>
                    <a:pt x="124" y="2668"/>
                    <a:pt x="114" y="2702"/>
                    <a:pt x="129" y="2659"/>
                  </a:cubicBezTo>
                  <a:cubicBezTo>
                    <a:pt x="134" y="2631"/>
                    <a:pt x="140" y="2605"/>
                    <a:pt x="144" y="2577"/>
                  </a:cubicBezTo>
                  <a:cubicBezTo>
                    <a:pt x="142" y="2452"/>
                    <a:pt x="142" y="2328"/>
                    <a:pt x="139" y="2203"/>
                  </a:cubicBezTo>
                  <a:cubicBezTo>
                    <a:pt x="138" y="2180"/>
                    <a:pt x="124" y="2154"/>
                    <a:pt x="120" y="2131"/>
                  </a:cubicBezTo>
                  <a:cubicBezTo>
                    <a:pt x="108" y="2069"/>
                    <a:pt x="100" y="2006"/>
                    <a:pt x="91" y="1944"/>
                  </a:cubicBezTo>
                  <a:cubicBezTo>
                    <a:pt x="87" y="1530"/>
                    <a:pt x="239" y="1459"/>
                    <a:pt x="0" y="1445"/>
                  </a:cubicBezTo>
                  <a:cubicBezTo>
                    <a:pt x="1" y="1382"/>
                    <a:pt x="1" y="1320"/>
                    <a:pt x="4" y="1257"/>
                  </a:cubicBezTo>
                  <a:cubicBezTo>
                    <a:pt x="5" y="1233"/>
                    <a:pt x="9" y="1209"/>
                    <a:pt x="14" y="1185"/>
                  </a:cubicBezTo>
                  <a:cubicBezTo>
                    <a:pt x="16" y="1175"/>
                    <a:pt x="24" y="1157"/>
                    <a:pt x="24" y="1157"/>
                  </a:cubicBezTo>
                  <a:cubicBezTo>
                    <a:pt x="27" y="1082"/>
                    <a:pt x="25" y="963"/>
                    <a:pt x="43" y="893"/>
                  </a:cubicBezTo>
                  <a:cubicBezTo>
                    <a:pt x="49" y="869"/>
                    <a:pt x="46" y="833"/>
                    <a:pt x="57" y="811"/>
                  </a:cubicBezTo>
                  <a:cubicBezTo>
                    <a:pt x="78" y="770"/>
                    <a:pt x="149" y="799"/>
                    <a:pt x="196" y="797"/>
                  </a:cubicBezTo>
                  <a:cubicBezTo>
                    <a:pt x="230" y="786"/>
                    <a:pt x="254" y="758"/>
                    <a:pt x="288" y="749"/>
                  </a:cubicBezTo>
                  <a:cubicBezTo>
                    <a:pt x="314" y="730"/>
                    <a:pt x="353" y="726"/>
                    <a:pt x="384" y="720"/>
                  </a:cubicBezTo>
                  <a:cubicBezTo>
                    <a:pt x="433" y="711"/>
                    <a:pt x="472" y="700"/>
                    <a:pt x="523" y="696"/>
                  </a:cubicBezTo>
                  <a:cubicBezTo>
                    <a:pt x="526" y="650"/>
                    <a:pt x="511" y="614"/>
                    <a:pt x="547" y="590"/>
                  </a:cubicBezTo>
                  <a:cubicBezTo>
                    <a:pt x="532" y="547"/>
                    <a:pt x="495" y="526"/>
                    <a:pt x="470" y="489"/>
                  </a:cubicBezTo>
                  <a:cubicBezTo>
                    <a:pt x="477" y="463"/>
                    <a:pt x="494" y="445"/>
                    <a:pt x="508" y="422"/>
                  </a:cubicBezTo>
                  <a:cubicBezTo>
                    <a:pt x="502" y="401"/>
                    <a:pt x="516" y="399"/>
                    <a:pt x="523" y="379"/>
                  </a:cubicBezTo>
                  <a:cubicBezTo>
                    <a:pt x="489" y="280"/>
                    <a:pt x="511" y="144"/>
                    <a:pt x="547" y="43"/>
                  </a:cubicBezTo>
                  <a:cubicBezTo>
                    <a:pt x="549" y="30"/>
                    <a:pt x="545" y="16"/>
                    <a:pt x="552" y="5"/>
                  </a:cubicBezTo>
                  <a:cubicBezTo>
                    <a:pt x="555" y="0"/>
                    <a:pt x="568" y="9"/>
                    <a:pt x="566" y="14"/>
                  </a:cubicBezTo>
                  <a:cubicBezTo>
                    <a:pt x="564" y="20"/>
                    <a:pt x="553" y="17"/>
                    <a:pt x="547" y="19"/>
                  </a:cubicBezTo>
                  <a:cubicBezTo>
                    <a:pt x="582" y="31"/>
                    <a:pt x="614" y="39"/>
                    <a:pt x="648" y="53"/>
                  </a:cubicBezTo>
                  <a:cubicBezTo>
                    <a:pt x="663" y="59"/>
                    <a:pt x="696" y="67"/>
                    <a:pt x="696" y="67"/>
                  </a:cubicBezTo>
                  <a:cubicBezTo>
                    <a:pt x="736" y="96"/>
                    <a:pt x="676" y="65"/>
                    <a:pt x="676" y="62"/>
                  </a:cubicBezTo>
                  <a:cubicBezTo>
                    <a:pt x="676" y="57"/>
                    <a:pt x="686" y="66"/>
                    <a:pt x="691" y="67"/>
                  </a:cubicBezTo>
                  <a:cubicBezTo>
                    <a:pt x="705" y="69"/>
                    <a:pt x="720" y="70"/>
                    <a:pt x="734" y="72"/>
                  </a:cubicBezTo>
                  <a:cubicBezTo>
                    <a:pt x="754" y="79"/>
                    <a:pt x="760" y="89"/>
                    <a:pt x="777" y="101"/>
                  </a:cubicBezTo>
                  <a:cubicBezTo>
                    <a:pt x="793" y="113"/>
                    <a:pt x="813" y="123"/>
                    <a:pt x="830" y="134"/>
                  </a:cubicBezTo>
                  <a:cubicBezTo>
                    <a:pt x="833" y="181"/>
                    <a:pt x="835" y="221"/>
                    <a:pt x="849" y="264"/>
                  </a:cubicBezTo>
                  <a:cubicBezTo>
                    <a:pt x="851" y="282"/>
                    <a:pt x="851" y="322"/>
                    <a:pt x="864" y="341"/>
                  </a:cubicBezTo>
                  <a:cubicBezTo>
                    <a:pt x="870" y="350"/>
                    <a:pt x="883" y="369"/>
                    <a:pt x="883" y="369"/>
                  </a:cubicBezTo>
                  <a:cubicBezTo>
                    <a:pt x="894" y="401"/>
                    <a:pt x="893" y="437"/>
                    <a:pt x="897" y="470"/>
                  </a:cubicBezTo>
                  <a:cubicBezTo>
                    <a:pt x="869" y="480"/>
                    <a:pt x="842" y="477"/>
                    <a:pt x="816" y="494"/>
                  </a:cubicBezTo>
                  <a:cubicBezTo>
                    <a:pt x="808" y="473"/>
                    <a:pt x="820" y="471"/>
                    <a:pt x="840" y="465"/>
                  </a:cubicBezTo>
                  <a:cubicBezTo>
                    <a:pt x="851" y="462"/>
                    <a:pt x="873" y="456"/>
                    <a:pt x="873" y="456"/>
                  </a:cubicBezTo>
                  <a:cubicBezTo>
                    <a:pt x="884" y="458"/>
                    <a:pt x="897" y="455"/>
                    <a:pt x="907" y="461"/>
                  </a:cubicBezTo>
                  <a:cubicBezTo>
                    <a:pt x="911" y="464"/>
                    <a:pt x="902" y="470"/>
                    <a:pt x="902" y="475"/>
                  </a:cubicBezTo>
                  <a:cubicBezTo>
                    <a:pt x="902" y="518"/>
                    <a:pt x="898" y="511"/>
                    <a:pt x="926" y="518"/>
                  </a:cubicBezTo>
                  <a:cubicBezTo>
                    <a:pt x="923" y="508"/>
                    <a:pt x="919" y="499"/>
                    <a:pt x="916" y="489"/>
                  </a:cubicBezTo>
                  <a:cubicBezTo>
                    <a:pt x="914" y="483"/>
                    <a:pt x="924" y="499"/>
                    <a:pt x="926" y="504"/>
                  </a:cubicBezTo>
                  <a:cubicBezTo>
                    <a:pt x="931" y="516"/>
                    <a:pt x="936" y="534"/>
                    <a:pt x="940" y="547"/>
                  </a:cubicBezTo>
                  <a:cubicBezTo>
                    <a:pt x="937" y="654"/>
                    <a:pt x="959" y="650"/>
                    <a:pt x="912" y="701"/>
                  </a:cubicBezTo>
                  <a:cubicBezTo>
                    <a:pt x="894" y="753"/>
                    <a:pt x="888" y="739"/>
                    <a:pt x="820" y="744"/>
                  </a:cubicBezTo>
                  <a:cubicBezTo>
                    <a:pt x="744" y="758"/>
                    <a:pt x="672" y="782"/>
                    <a:pt x="595" y="792"/>
                  </a:cubicBezTo>
                  <a:cubicBezTo>
                    <a:pt x="590" y="795"/>
                    <a:pt x="584" y="797"/>
                    <a:pt x="580" y="801"/>
                  </a:cubicBezTo>
                  <a:cubicBezTo>
                    <a:pt x="576" y="805"/>
                    <a:pt x="577" y="815"/>
                    <a:pt x="571" y="816"/>
                  </a:cubicBezTo>
                  <a:cubicBezTo>
                    <a:pt x="523" y="822"/>
                    <a:pt x="475" y="819"/>
                    <a:pt x="427" y="821"/>
                  </a:cubicBezTo>
                  <a:cubicBezTo>
                    <a:pt x="364" y="834"/>
                    <a:pt x="393" y="911"/>
                    <a:pt x="393" y="729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3042" y="863"/>
              <a:ext cx="675" cy="827"/>
            </a:xfrm>
            <a:custGeom>
              <a:avLst/>
              <a:gdLst>
                <a:gd name="T0" fmla="*/ 162 w 675"/>
                <a:gd name="T1" fmla="*/ 827 h 827"/>
                <a:gd name="T2" fmla="*/ 85 w 675"/>
                <a:gd name="T3" fmla="*/ 745 h 827"/>
                <a:gd name="T4" fmla="*/ 66 w 675"/>
                <a:gd name="T5" fmla="*/ 721 h 827"/>
                <a:gd name="T6" fmla="*/ 52 w 675"/>
                <a:gd name="T7" fmla="*/ 678 h 827"/>
                <a:gd name="T8" fmla="*/ 47 w 675"/>
                <a:gd name="T9" fmla="*/ 611 h 827"/>
                <a:gd name="T10" fmla="*/ 114 w 675"/>
                <a:gd name="T11" fmla="*/ 179 h 827"/>
                <a:gd name="T12" fmla="*/ 153 w 675"/>
                <a:gd name="T13" fmla="*/ 140 h 827"/>
                <a:gd name="T14" fmla="*/ 225 w 675"/>
                <a:gd name="T15" fmla="*/ 111 h 827"/>
                <a:gd name="T16" fmla="*/ 335 w 675"/>
                <a:gd name="T17" fmla="*/ 30 h 827"/>
                <a:gd name="T18" fmla="*/ 349 w 675"/>
                <a:gd name="T19" fmla="*/ 15 h 827"/>
                <a:gd name="T20" fmla="*/ 364 w 675"/>
                <a:gd name="T21" fmla="*/ 6 h 827"/>
                <a:gd name="T22" fmla="*/ 426 w 675"/>
                <a:gd name="T23" fmla="*/ 241 h 827"/>
                <a:gd name="T24" fmla="*/ 479 w 675"/>
                <a:gd name="T25" fmla="*/ 351 h 827"/>
                <a:gd name="T26" fmla="*/ 508 w 675"/>
                <a:gd name="T27" fmla="*/ 524 h 827"/>
                <a:gd name="T28" fmla="*/ 541 w 675"/>
                <a:gd name="T29" fmla="*/ 491 h 827"/>
                <a:gd name="T30" fmla="*/ 541 w 675"/>
                <a:gd name="T31" fmla="*/ 289 h 827"/>
                <a:gd name="T32" fmla="*/ 594 w 675"/>
                <a:gd name="T33" fmla="*/ 231 h 827"/>
                <a:gd name="T34" fmla="*/ 599 w 675"/>
                <a:gd name="T35" fmla="*/ 150 h 827"/>
                <a:gd name="T36" fmla="*/ 580 w 675"/>
                <a:gd name="T37" fmla="*/ 121 h 827"/>
                <a:gd name="T38" fmla="*/ 633 w 675"/>
                <a:gd name="T39" fmla="*/ 78 h 827"/>
                <a:gd name="T40" fmla="*/ 642 w 675"/>
                <a:gd name="T41" fmla="*/ 63 h 827"/>
                <a:gd name="T42" fmla="*/ 594 w 675"/>
                <a:gd name="T43" fmla="*/ 87 h 827"/>
                <a:gd name="T44" fmla="*/ 580 w 675"/>
                <a:gd name="T45" fmla="*/ 131 h 827"/>
                <a:gd name="T46" fmla="*/ 498 w 675"/>
                <a:gd name="T47" fmla="*/ 188 h 827"/>
                <a:gd name="T48" fmla="*/ 469 w 675"/>
                <a:gd name="T49" fmla="*/ 102 h 827"/>
                <a:gd name="T50" fmla="*/ 455 w 675"/>
                <a:gd name="T51" fmla="*/ 87 h 827"/>
                <a:gd name="T52" fmla="*/ 426 w 675"/>
                <a:gd name="T53" fmla="*/ 68 h 827"/>
                <a:gd name="T54" fmla="*/ 388 w 675"/>
                <a:gd name="T55" fmla="*/ 30 h 827"/>
                <a:gd name="T56" fmla="*/ 378 w 675"/>
                <a:gd name="T57" fmla="*/ 15 h 827"/>
                <a:gd name="T58" fmla="*/ 369 w 675"/>
                <a:gd name="T59" fmla="*/ 30 h 827"/>
                <a:gd name="T60" fmla="*/ 354 w 675"/>
                <a:gd name="T61" fmla="*/ 87 h 827"/>
                <a:gd name="T62" fmla="*/ 407 w 675"/>
                <a:gd name="T63" fmla="*/ 217 h 827"/>
                <a:gd name="T64" fmla="*/ 431 w 675"/>
                <a:gd name="T65" fmla="*/ 116 h 827"/>
                <a:gd name="T66" fmla="*/ 450 w 675"/>
                <a:gd name="T67" fmla="*/ 188 h 827"/>
                <a:gd name="T68" fmla="*/ 489 w 675"/>
                <a:gd name="T69" fmla="*/ 246 h 827"/>
                <a:gd name="T70" fmla="*/ 508 w 675"/>
                <a:gd name="T71" fmla="*/ 270 h 827"/>
                <a:gd name="T72" fmla="*/ 527 w 675"/>
                <a:gd name="T73" fmla="*/ 299 h 827"/>
                <a:gd name="T74" fmla="*/ 532 w 675"/>
                <a:gd name="T75" fmla="*/ 491 h 82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75"/>
                <a:gd name="T115" fmla="*/ 0 h 827"/>
                <a:gd name="T116" fmla="*/ 675 w 675"/>
                <a:gd name="T117" fmla="*/ 827 h 82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75" h="827">
                  <a:moveTo>
                    <a:pt x="162" y="827"/>
                  </a:moveTo>
                  <a:cubicBezTo>
                    <a:pt x="137" y="800"/>
                    <a:pt x="115" y="765"/>
                    <a:pt x="85" y="745"/>
                  </a:cubicBezTo>
                  <a:cubicBezTo>
                    <a:pt x="76" y="713"/>
                    <a:pt x="89" y="749"/>
                    <a:pt x="66" y="721"/>
                  </a:cubicBezTo>
                  <a:cubicBezTo>
                    <a:pt x="58" y="712"/>
                    <a:pt x="56" y="689"/>
                    <a:pt x="52" y="678"/>
                  </a:cubicBezTo>
                  <a:cubicBezTo>
                    <a:pt x="50" y="656"/>
                    <a:pt x="47" y="633"/>
                    <a:pt x="47" y="611"/>
                  </a:cubicBezTo>
                  <a:cubicBezTo>
                    <a:pt x="47" y="558"/>
                    <a:pt x="0" y="252"/>
                    <a:pt x="114" y="179"/>
                  </a:cubicBezTo>
                  <a:cubicBezTo>
                    <a:pt x="120" y="160"/>
                    <a:pt x="137" y="153"/>
                    <a:pt x="153" y="140"/>
                  </a:cubicBezTo>
                  <a:cubicBezTo>
                    <a:pt x="172" y="124"/>
                    <a:pt x="201" y="119"/>
                    <a:pt x="225" y="111"/>
                  </a:cubicBezTo>
                  <a:cubicBezTo>
                    <a:pt x="269" y="96"/>
                    <a:pt x="290" y="46"/>
                    <a:pt x="335" y="30"/>
                  </a:cubicBezTo>
                  <a:cubicBezTo>
                    <a:pt x="340" y="25"/>
                    <a:pt x="344" y="19"/>
                    <a:pt x="349" y="15"/>
                  </a:cubicBezTo>
                  <a:cubicBezTo>
                    <a:pt x="353" y="11"/>
                    <a:pt x="363" y="0"/>
                    <a:pt x="364" y="6"/>
                  </a:cubicBezTo>
                  <a:cubicBezTo>
                    <a:pt x="375" y="62"/>
                    <a:pt x="363" y="196"/>
                    <a:pt x="426" y="241"/>
                  </a:cubicBezTo>
                  <a:cubicBezTo>
                    <a:pt x="440" y="281"/>
                    <a:pt x="468" y="309"/>
                    <a:pt x="479" y="351"/>
                  </a:cubicBezTo>
                  <a:cubicBezTo>
                    <a:pt x="479" y="353"/>
                    <a:pt x="472" y="512"/>
                    <a:pt x="508" y="524"/>
                  </a:cubicBezTo>
                  <a:cubicBezTo>
                    <a:pt x="541" y="502"/>
                    <a:pt x="534" y="516"/>
                    <a:pt x="541" y="491"/>
                  </a:cubicBezTo>
                  <a:cubicBezTo>
                    <a:pt x="538" y="426"/>
                    <a:pt x="532" y="352"/>
                    <a:pt x="541" y="289"/>
                  </a:cubicBezTo>
                  <a:cubicBezTo>
                    <a:pt x="542" y="284"/>
                    <a:pt x="588" y="238"/>
                    <a:pt x="594" y="231"/>
                  </a:cubicBezTo>
                  <a:cubicBezTo>
                    <a:pt x="606" y="197"/>
                    <a:pt x="612" y="194"/>
                    <a:pt x="599" y="150"/>
                  </a:cubicBezTo>
                  <a:cubicBezTo>
                    <a:pt x="596" y="139"/>
                    <a:pt x="580" y="121"/>
                    <a:pt x="580" y="121"/>
                  </a:cubicBezTo>
                  <a:cubicBezTo>
                    <a:pt x="591" y="104"/>
                    <a:pt x="616" y="91"/>
                    <a:pt x="633" y="78"/>
                  </a:cubicBezTo>
                  <a:cubicBezTo>
                    <a:pt x="661" y="56"/>
                    <a:pt x="675" y="56"/>
                    <a:pt x="642" y="63"/>
                  </a:cubicBezTo>
                  <a:cubicBezTo>
                    <a:pt x="626" y="74"/>
                    <a:pt x="610" y="77"/>
                    <a:pt x="594" y="87"/>
                  </a:cubicBezTo>
                  <a:cubicBezTo>
                    <a:pt x="590" y="98"/>
                    <a:pt x="587" y="122"/>
                    <a:pt x="580" y="131"/>
                  </a:cubicBezTo>
                  <a:cubicBezTo>
                    <a:pt x="572" y="141"/>
                    <a:pt x="511" y="182"/>
                    <a:pt x="498" y="188"/>
                  </a:cubicBezTo>
                  <a:cubicBezTo>
                    <a:pt x="457" y="173"/>
                    <a:pt x="479" y="145"/>
                    <a:pt x="469" y="102"/>
                  </a:cubicBezTo>
                  <a:cubicBezTo>
                    <a:pt x="467" y="95"/>
                    <a:pt x="460" y="91"/>
                    <a:pt x="455" y="87"/>
                  </a:cubicBezTo>
                  <a:cubicBezTo>
                    <a:pt x="446" y="80"/>
                    <a:pt x="434" y="76"/>
                    <a:pt x="426" y="68"/>
                  </a:cubicBezTo>
                  <a:cubicBezTo>
                    <a:pt x="412" y="54"/>
                    <a:pt x="404" y="40"/>
                    <a:pt x="388" y="30"/>
                  </a:cubicBezTo>
                  <a:cubicBezTo>
                    <a:pt x="385" y="25"/>
                    <a:pt x="384" y="15"/>
                    <a:pt x="378" y="15"/>
                  </a:cubicBezTo>
                  <a:cubicBezTo>
                    <a:pt x="372" y="15"/>
                    <a:pt x="371" y="25"/>
                    <a:pt x="369" y="30"/>
                  </a:cubicBezTo>
                  <a:cubicBezTo>
                    <a:pt x="362" y="47"/>
                    <a:pt x="358" y="69"/>
                    <a:pt x="354" y="87"/>
                  </a:cubicBezTo>
                  <a:cubicBezTo>
                    <a:pt x="361" y="139"/>
                    <a:pt x="363" y="186"/>
                    <a:pt x="407" y="217"/>
                  </a:cubicBezTo>
                  <a:cubicBezTo>
                    <a:pt x="428" y="188"/>
                    <a:pt x="425" y="151"/>
                    <a:pt x="431" y="116"/>
                  </a:cubicBezTo>
                  <a:cubicBezTo>
                    <a:pt x="446" y="139"/>
                    <a:pt x="439" y="164"/>
                    <a:pt x="450" y="188"/>
                  </a:cubicBezTo>
                  <a:cubicBezTo>
                    <a:pt x="460" y="210"/>
                    <a:pt x="472" y="229"/>
                    <a:pt x="489" y="246"/>
                  </a:cubicBezTo>
                  <a:cubicBezTo>
                    <a:pt x="498" y="277"/>
                    <a:pt x="485" y="244"/>
                    <a:pt x="508" y="270"/>
                  </a:cubicBezTo>
                  <a:cubicBezTo>
                    <a:pt x="516" y="279"/>
                    <a:pt x="527" y="299"/>
                    <a:pt x="527" y="299"/>
                  </a:cubicBezTo>
                  <a:cubicBezTo>
                    <a:pt x="532" y="465"/>
                    <a:pt x="532" y="401"/>
                    <a:pt x="532" y="491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3147" y="1723"/>
              <a:ext cx="648" cy="657"/>
            </a:xfrm>
            <a:custGeom>
              <a:avLst/>
              <a:gdLst>
                <a:gd name="T0" fmla="*/ 0 w 648"/>
                <a:gd name="T1" fmla="*/ 615 h 657"/>
                <a:gd name="T2" fmla="*/ 273 w 648"/>
                <a:gd name="T3" fmla="*/ 600 h 657"/>
                <a:gd name="T4" fmla="*/ 369 w 648"/>
                <a:gd name="T5" fmla="*/ 557 h 657"/>
                <a:gd name="T6" fmla="*/ 379 w 648"/>
                <a:gd name="T7" fmla="*/ 543 h 657"/>
                <a:gd name="T8" fmla="*/ 408 w 648"/>
                <a:gd name="T9" fmla="*/ 533 h 657"/>
                <a:gd name="T10" fmla="*/ 436 w 648"/>
                <a:gd name="T11" fmla="*/ 231 h 657"/>
                <a:gd name="T12" fmla="*/ 609 w 648"/>
                <a:gd name="T13" fmla="*/ 298 h 657"/>
                <a:gd name="T14" fmla="*/ 412 w 648"/>
                <a:gd name="T15" fmla="*/ 293 h 657"/>
                <a:gd name="T16" fmla="*/ 412 w 648"/>
                <a:gd name="T17" fmla="*/ 226 h 657"/>
                <a:gd name="T18" fmla="*/ 451 w 648"/>
                <a:gd name="T19" fmla="*/ 216 h 657"/>
                <a:gd name="T20" fmla="*/ 600 w 648"/>
                <a:gd name="T21" fmla="*/ 279 h 657"/>
                <a:gd name="T22" fmla="*/ 422 w 648"/>
                <a:gd name="T23" fmla="*/ 173 h 657"/>
                <a:gd name="T24" fmla="*/ 412 w 648"/>
                <a:gd name="T25" fmla="*/ 125 h 657"/>
                <a:gd name="T26" fmla="*/ 403 w 648"/>
                <a:gd name="T27" fmla="*/ 0 h 65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8"/>
                <a:gd name="T43" fmla="*/ 0 h 657"/>
                <a:gd name="T44" fmla="*/ 648 w 648"/>
                <a:gd name="T45" fmla="*/ 657 h 65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8" h="657">
                  <a:moveTo>
                    <a:pt x="0" y="615"/>
                  </a:moveTo>
                  <a:cubicBezTo>
                    <a:pt x="95" y="635"/>
                    <a:pt x="181" y="607"/>
                    <a:pt x="273" y="600"/>
                  </a:cubicBezTo>
                  <a:cubicBezTo>
                    <a:pt x="303" y="592"/>
                    <a:pt x="347" y="579"/>
                    <a:pt x="369" y="557"/>
                  </a:cubicBezTo>
                  <a:cubicBezTo>
                    <a:pt x="373" y="553"/>
                    <a:pt x="374" y="546"/>
                    <a:pt x="379" y="543"/>
                  </a:cubicBezTo>
                  <a:cubicBezTo>
                    <a:pt x="388" y="538"/>
                    <a:pt x="408" y="533"/>
                    <a:pt x="408" y="533"/>
                  </a:cubicBezTo>
                  <a:cubicBezTo>
                    <a:pt x="483" y="416"/>
                    <a:pt x="430" y="657"/>
                    <a:pt x="436" y="231"/>
                  </a:cubicBezTo>
                  <a:cubicBezTo>
                    <a:pt x="584" y="234"/>
                    <a:pt x="648" y="181"/>
                    <a:pt x="609" y="298"/>
                  </a:cubicBezTo>
                  <a:cubicBezTo>
                    <a:pt x="543" y="296"/>
                    <a:pt x="477" y="299"/>
                    <a:pt x="412" y="293"/>
                  </a:cubicBezTo>
                  <a:cubicBezTo>
                    <a:pt x="407" y="293"/>
                    <a:pt x="405" y="248"/>
                    <a:pt x="412" y="226"/>
                  </a:cubicBezTo>
                  <a:cubicBezTo>
                    <a:pt x="416" y="213"/>
                    <a:pt x="438" y="219"/>
                    <a:pt x="451" y="216"/>
                  </a:cubicBezTo>
                  <a:cubicBezTo>
                    <a:pt x="582" y="221"/>
                    <a:pt x="608" y="179"/>
                    <a:pt x="600" y="279"/>
                  </a:cubicBezTo>
                  <a:cubicBezTo>
                    <a:pt x="406" y="273"/>
                    <a:pt x="435" y="319"/>
                    <a:pt x="422" y="173"/>
                  </a:cubicBezTo>
                  <a:cubicBezTo>
                    <a:pt x="420" y="155"/>
                    <a:pt x="416" y="142"/>
                    <a:pt x="412" y="125"/>
                  </a:cubicBezTo>
                  <a:cubicBezTo>
                    <a:pt x="407" y="82"/>
                    <a:pt x="403" y="43"/>
                    <a:pt x="403" y="0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4" name="Freeform 36"/>
            <p:cNvSpPr>
              <a:spLocks/>
            </p:cNvSpPr>
            <p:nvPr/>
          </p:nvSpPr>
          <p:spPr bwMode="auto">
            <a:xfrm>
              <a:off x="3339" y="379"/>
              <a:ext cx="460" cy="523"/>
            </a:xfrm>
            <a:custGeom>
              <a:avLst/>
              <a:gdLst>
                <a:gd name="T0" fmla="*/ 364 w 460"/>
                <a:gd name="T1" fmla="*/ 523 h 523"/>
                <a:gd name="T2" fmla="*/ 379 w 460"/>
                <a:gd name="T3" fmla="*/ 471 h 523"/>
                <a:gd name="T4" fmla="*/ 384 w 460"/>
                <a:gd name="T5" fmla="*/ 456 h 523"/>
                <a:gd name="T6" fmla="*/ 379 w 460"/>
                <a:gd name="T7" fmla="*/ 442 h 523"/>
                <a:gd name="T8" fmla="*/ 388 w 460"/>
                <a:gd name="T9" fmla="*/ 427 h 523"/>
                <a:gd name="T10" fmla="*/ 412 w 460"/>
                <a:gd name="T11" fmla="*/ 394 h 523"/>
                <a:gd name="T12" fmla="*/ 427 w 460"/>
                <a:gd name="T13" fmla="*/ 351 h 523"/>
                <a:gd name="T14" fmla="*/ 446 w 460"/>
                <a:gd name="T15" fmla="*/ 250 h 523"/>
                <a:gd name="T16" fmla="*/ 403 w 460"/>
                <a:gd name="T17" fmla="*/ 120 h 523"/>
                <a:gd name="T18" fmla="*/ 393 w 460"/>
                <a:gd name="T19" fmla="*/ 154 h 523"/>
                <a:gd name="T20" fmla="*/ 364 w 460"/>
                <a:gd name="T21" fmla="*/ 360 h 523"/>
                <a:gd name="T22" fmla="*/ 369 w 460"/>
                <a:gd name="T23" fmla="*/ 307 h 523"/>
                <a:gd name="T24" fmla="*/ 388 w 460"/>
                <a:gd name="T25" fmla="*/ 168 h 523"/>
                <a:gd name="T26" fmla="*/ 360 w 460"/>
                <a:gd name="T27" fmla="*/ 106 h 523"/>
                <a:gd name="T28" fmla="*/ 321 w 460"/>
                <a:gd name="T29" fmla="*/ 77 h 523"/>
                <a:gd name="T30" fmla="*/ 134 w 460"/>
                <a:gd name="T31" fmla="*/ 149 h 523"/>
                <a:gd name="T32" fmla="*/ 115 w 460"/>
                <a:gd name="T33" fmla="*/ 274 h 523"/>
                <a:gd name="T34" fmla="*/ 81 w 460"/>
                <a:gd name="T35" fmla="*/ 317 h 523"/>
                <a:gd name="T36" fmla="*/ 67 w 460"/>
                <a:gd name="T37" fmla="*/ 408 h 523"/>
                <a:gd name="T38" fmla="*/ 72 w 460"/>
                <a:gd name="T39" fmla="*/ 456 h 523"/>
                <a:gd name="T40" fmla="*/ 52 w 460"/>
                <a:gd name="T41" fmla="*/ 475 h 523"/>
                <a:gd name="T42" fmla="*/ 38 w 460"/>
                <a:gd name="T43" fmla="*/ 437 h 523"/>
                <a:gd name="T44" fmla="*/ 24 w 460"/>
                <a:gd name="T45" fmla="*/ 423 h 523"/>
                <a:gd name="T46" fmla="*/ 0 w 460"/>
                <a:gd name="T47" fmla="*/ 389 h 523"/>
                <a:gd name="T48" fmla="*/ 14 w 460"/>
                <a:gd name="T49" fmla="*/ 283 h 523"/>
                <a:gd name="T50" fmla="*/ 24 w 460"/>
                <a:gd name="T51" fmla="*/ 255 h 523"/>
                <a:gd name="T52" fmla="*/ 33 w 460"/>
                <a:gd name="T53" fmla="*/ 168 h 523"/>
                <a:gd name="T54" fmla="*/ 52 w 460"/>
                <a:gd name="T55" fmla="*/ 139 h 523"/>
                <a:gd name="T56" fmla="*/ 72 w 460"/>
                <a:gd name="T57" fmla="*/ 111 h 523"/>
                <a:gd name="T58" fmla="*/ 134 w 460"/>
                <a:gd name="T59" fmla="*/ 43 h 523"/>
                <a:gd name="T60" fmla="*/ 182 w 460"/>
                <a:gd name="T61" fmla="*/ 29 h 523"/>
                <a:gd name="T62" fmla="*/ 211 w 460"/>
                <a:gd name="T63" fmla="*/ 10 h 523"/>
                <a:gd name="T64" fmla="*/ 240 w 460"/>
                <a:gd name="T65" fmla="*/ 0 h 523"/>
                <a:gd name="T66" fmla="*/ 316 w 460"/>
                <a:gd name="T67" fmla="*/ 5 h 523"/>
                <a:gd name="T68" fmla="*/ 340 w 460"/>
                <a:gd name="T69" fmla="*/ 34 h 523"/>
                <a:gd name="T70" fmla="*/ 369 w 460"/>
                <a:gd name="T71" fmla="*/ 48 h 523"/>
                <a:gd name="T72" fmla="*/ 364 w 460"/>
                <a:gd name="T73" fmla="*/ 115 h 5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60"/>
                <a:gd name="T112" fmla="*/ 0 h 523"/>
                <a:gd name="T113" fmla="*/ 460 w 460"/>
                <a:gd name="T114" fmla="*/ 523 h 52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60" h="523">
                  <a:moveTo>
                    <a:pt x="364" y="523"/>
                  </a:moveTo>
                  <a:cubicBezTo>
                    <a:pt x="359" y="497"/>
                    <a:pt x="360" y="489"/>
                    <a:pt x="379" y="471"/>
                  </a:cubicBezTo>
                  <a:cubicBezTo>
                    <a:pt x="381" y="466"/>
                    <a:pt x="384" y="461"/>
                    <a:pt x="384" y="456"/>
                  </a:cubicBezTo>
                  <a:cubicBezTo>
                    <a:pt x="384" y="451"/>
                    <a:pt x="378" y="447"/>
                    <a:pt x="379" y="442"/>
                  </a:cubicBezTo>
                  <a:cubicBezTo>
                    <a:pt x="380" y="436"/>
                    <a:pt x="386" y="432"/>
                    <a:pt x="388" y="427"/>
                  </a:cubicBezTo>
                  <a:cubicBezTo>
                    <a:pt x="403" y="393"/>
                    <a:pt x="387" y="403"/>
                    <a:pt x="412" y="394"/>
                  </a:cubicBezTo>
                  <a:cubicBezTo>
                    <a:pt x="428" y="378"/>
                    <a:pt x="435" y="373"/>
                    <a:pt x="427" y="351"/>
                  </a:cubicBezTo>
                  <a:cubicBezTo>
                    <a:pt x="432" y="280"/>
                    <a:pt x="430" y="295"/>
                    <a:pt x="446" y="250"/>
                  </a:cubicBezTo>
                  <a:cubicBezTo>
                    <a:pt x="443" y="196"/>
                    <a:pt x="460" y="140"/>
                    <a:pt x="403" y="120"/>
                  </a:cubicBezTo>
                  <a:cubicBezTo>
                    <a:pt x="372" y="128"/>
                    <a:pt x="384" y="128"/>
                    <a:pt x="393" y="154"/>
                  </a:cubicBezTo>
                  <a:cubicBezTo>
                    <a:pt x="392" y="182"/>
                    <a:pt x="393" y="333"/>
                    <a:pt x="364" y="360"/>
                  </a:cubicBezTo>
                  <a:cubicBezTo>
                    <a:pt x="358" y="341"/>
                    <a:pt x="363" y="326"/>
                    <a:pt x="369" y="307"/>
                  </a:cubicBezTo>
                  <a:cubicBezTo>
                    <a:pt x="372" y="258"/>
                    <a:pt x="376" y="215"/>
                    <a:pt x="388" y="168"/>
                  </a:cubicBezTo>
                  <a:cubicBezTo>
                    <a:pt x="384" y="134"/>
                    <a:pt x="387" y="124"/>
                    <a:pt x="360" y="106"/>
                  </a:cubicBezTo>
                  <a:cubicBezTo>
                    <a:pt x="348" y="88"/>
                    <a:pt x="339" y="89"/>
                    <a:pt x="321" y="77"/>
                  </a:cubicBezTo>
                  <a:cubicBezTo>
                    <a:pt x="188" y="82"/>
                    <a:pt x="195" y="63"/>
                    <a:pt x="134" y="149"/>
                  </a:cubicBezTo>
                  <a:cubicBezTo>
                    <a:pt x="131" y="186"/>
                    <a:pt x="127" y="237"/>
                    <a:pt x="115" y="274"/>
                  </a:cubicBezTo>
                  <a:cubicBezTo>
                    <a:pt x="110" y="289"/>
                    <a:pt x="90" y="304"/>
                    <a:pt x="81" y="317"/>
                  </a:cubicBezTo>
                  <a:cubicBezTo>
                    <a:pt x="85" y="361"/>
                    <a:pt x="96" y="379"/>
                    <a:pt x="67" y="408"/>
                  </a:cubicBezTo>
                  <a:cubicBezTo>
                    <a:pt x="60" y="428"/>
                    <a:pt x="67" y="436"/>
                    <a:pt x="72" y="456"/>
                  </a:cubicBezTo>
                  <a:cubicBezTo>
                    <a:pt x="70" y="466"/>
                    <a:pt x="72" y="495"/>
                    <a:pt x="52" y="475"/>
                  </a:cubicBezTo>
                  <a:cubicBezTo>
                    <a:pt x="38" y="461"/>
                    <a:pt x="47" y="453"/>
                    <a:pt x="38" y="437"/>
                  </a:cubicBezTo>
                  <a:cubicBezTo>
                    <a:pt x="35" y="431"/>
                    <a:pt x="28" y="428"/>
                    <a:pt x="24" y="423"/>
                  </a:cubicBezTo>
                  <a:cubicBezTo>
                    <a:pt x="15" y="412"/>
                    <a:pt x="0" y="389"/>
                    <a:pt x="0" y="389"/>
                  </a:cubicBezTo>
                  <a:cubicBezTo>
                    <a:pt x="3" y="356"/>
                    <a:pt x="8" y="315"/>
                    <a:pt x="14" y="283"/>
                  </a:cubicBezTo>
                  <a:cubicBezTo>
                    <a:pt x="16" y="273"/>
                    <a:pt x="24" y="255"/>
                    <a:pt x="24" y="255"/>
                  </a:cubicBezTo>
                  <a:cubicBezTo>
                    <a:pt x="24" y="246"/>
                    <a:pt x="21" y="191"/>
                    <a:pt x="33" y="168"/>
                  </a:cubicBezTo>
                  <a:cubicBezTo>
                    <a:pt x="38" y="158"/>
                    <a:pt x="46" y="149"/>
                    <a:pt x="52" y="139"/>
                  </a:cubicBezTo>
                  <a:cubicBezTo>
                    <a:pt x="58" y="129"/>
                    <a:pt x="72" y="111"/>
                    <a:pt x="72" y="111"/>
                  </a:cubicBezTo>
                  <a:cubicBezTo>
                    <a:pt x="80" y="80"/>
                    <a:pt x="107" y="59"/>
                    <a:pt x="134" y="43"/>
                  </a:cubicBezTo>
                  <a:cubicBezTo>
                    <a:pt x="148" y="35"/>
                    <a:pt x="167" y="37"/>
                    <a:pt x="182" y="29"/>
                  </a:cubicBezTo>
                  <a:cubicBezTo>
                    <a:pt x="201" y="19"/>
                    <a:pt x="191" y="19"/>
                    <a:pt x="211" y="10"/>
                  </a:cubicBezTo>
                  <a:cubicBezTo>
                    <a:pt x="220" y="6"/>
                    <a:pt x="240" y="0"/>
                    <a:pt x="240" y="0"/>
                  </a:cubicBezTo>
                  <a:cubicBezTo>
                    <a:pt x="265" y="2"/>
                    <a:pt x="291" y="0"/>
                    <a:pt x="316" y="5"/>
                  </a:cubicBezTo>
                  <a:cubicBezTo>
                    <a:pt x="333" y="8"/>
                    <a:pt x="330" y="26"/>
                    <a:pt x="340" y="34"/>
                  </a:cubicBezTo>
                  <a:cubicBezTo>
                    <a:pt x="348" y="41"/>
                    <a:pt x="360" y="42"/>
                    <a:pt x="369" y="48"/>
                  </a:cubicBezTo>
                  <a:cubicBezTo>
                    <a:pt x="368" y="54"/>
                    <a:pt x="347" y="115"/>
                    <a:pt x="364" y="115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3987" y="1637"/>
              <a:ext cx="87" cy="691"/>
            </a:xfrm>
            <a:custGeom>
              <a:avLst/>
              <a:gdLst>
                <a:gd name="T0" fmla="*/ 9 w 87"/>
                <a:gd name="T1" fmla="*/ 0 h 691"/>
                <a:gd name="T2" fmla="*/ 33 w 87"/>
                <a:gd name="T3" fmla="*/ 86 h 691"/>
                <a:gd name="T4" fmla="*/ 43 w 87"/>
                <a:gd name="T5" fmla="*/ 149 h 691"/>
                <a:gd name="T6" fmla="*/ 52 w 87"/>
                <a:gd name="T7" fmla="*/ 182 h 691"/>
                <a:gd name="T8" fmla="*/ 57 w 87"/>
                <a:gd name="T9" fmla="*/ 278 h 691"/>
                <a:gd name="T10" fmla="*/ 67 w 87"/>
                <a:gd name="T11" fmla="*/ 307 h 691"/>
                <a:gd name="T12" fmla="*/ 72 w 87"/>
                <a:gd name="T13" fmla="*/ 681 h 691"/>
                <a:gd name="T14" fmla="*/ 43 w 87"/>
                <a:gd name="T15" fmla="*/ 686 h 691"/>
                <a:gd name="T16" fmla="*/ 14 w 87"/>
                <a:gd name="T17" fmla="*/ 681 h 691"/>
                <a:gd name="T18" fmla="*/ 0 w 87"/>
                <a:gd name="T19" fmla="*/ 653 h 6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7"/>
                <a:gd name="T31" fmla="*/ 0 h 691"/>
                <a:gd name="T32" fmla="*/ 87 w 87"/>
                <a:gd name="T33" fmla="*/ 691 h 69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7" h="691">
                  <a:moveTo>
                    <a:pt x="9" y="0"/>
                  </a:moveTo>
                  <a:cubicBezTo>
                    <a:pt x="17" y="29"/>
                    <a:pt x="23" y="58"/>
                    <a:pt x="33" y="86"/>
                  </a:cubicBezTo>
                  <a:cubicBezTo>
                    <a:pt x="41" y="160"/>
                    <a:pt x="32" y="112"/>
                    <a:pt x="43" y="149"/>
                  </a:cubicBezTo>
                  <a:cubicBezTo>
                    <a:pt x="46" y="160"/>
                    <a:pt x="52" y="182"/>
                    <a:pt x="52" y="182"/>
                  </a:cubicBezTo>
                  <a:cubicBezTo>
                    <a:pt x="54" y="214"/>
                    <a:pt x="53" y="246"/>
                    <a:pt x="57" y="278"/>
                  </a:cubicBezTo>
                  <a:cubicBezTo>
                    <a:pt x="58" y="288"/>
                    <a:pt x="67" y="307"/>
                    <a:pt x="67" y="307"/>
                  </a:cubicBezTo>
                  <a:cubicBezTo>
                    <a:pt x="69" y="382"/>
                    <a:pt x="87" y="603"/>
                    <a:pt x="72" y="681"/>
                  </a:cubicBezTo>
                  <a:cubicBezTo>
                    <a:pt x="70" y="691"/>
                    <a:pt x="53" y="684"/>
                    <a:pt x="43" y="686"/>
                  </a:cubicBezTo>
                  <a:cubicBezTo>
                    <a:pt x="33" y="684"/>
                    <a:pt x="23" y="685"/>
                    <a:pt x="14" y="681"/>
                  </a:cubicBezTo>
                  <a:cubicBezTo>
                    <a:pt x="5" y="676"/>
                    <a:pt x="0" y="653"/>
                    <a:pt x="0" y="653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4" name="Group 46"/>
          <p:cNvGrpSpPr>
            <a:grpSpLocks/>
          </p:cNvGrpSpPr>
          <p:nvPr/>
        </p:nvGrpSpPr>
        <p:grpSpPr bwMode="auto">
          <a:xfrm flipH="1">
            <a:off x="1809193" y="4286256"/>
            <a:ext cx="425820" cy="1087780"/>
            <a:chOff x="204" y="1184"/>
            <a:chExt cx="785" cy="2619"/>
          </a:xfrm>
          <a:solidFill>
            <a:srgbClr val="7030A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204" y="1526"/>
              <a:ext cx="785" cy="2277"/>
            </a:xfrm>
            <a:custGeom>
              <a:avLst/>
              <a:gdLst>
                <a:gd name="T0" fmla="*/ 464 w 785"/>
                <a:gd name="T1" fmla="*/ 1514 h 2277"/>
                <a:gd name="T2" fmla="*/ 540 w 785"/>
                <a:gd name="T3" fmla="*/ 1602 h 2277"/>
                <a:gd name="T4" fmla="*/ 500 w 785"/>
                <a:gd name="T5" fmla="*/ 1630 h 2277"/>
                <a:gd name="T6" fmla="*/ 572 w 785"/>
                <a:gd name="T7" fmla="*/ 1938 h 2277"/>
                <a:gd name="T8" fmla="*/ 484 w 785"/>
                <a:gd name="T9" fmla="*/ 2010 h 2277"/>
                <a:gd name="T10" fmla="*/ 628 w 785"/>
                <a:gd name="T11" fmla="*/ 2006 h 2277"/>
                <a:gd name="T12" fmla="*/ 676 w 785"/>
                <a:gd name="T13" fmla="*/ 2114 h 2277"/>
                <a:gd name="T14" fmla="*/ 656 w 785"/>
                <a:gd name="T15" fmla="*/ 2034 h 2277"/>
                <a:gd name="T16" fmla="*/ 676 w 785"/>
                <a:gd name="T17" fmla="*/ 2018 h 2277"/>
                <a:gd name="T18" fmla="*/ 584 w 785"/>
                <a:gd name="T19" fmla="*/ 1930 h 2277"/>
                <a:gd name="T20" fmla="*/ 640 w 785"/>
                <a:gd name="T21" fmla="*/ 1810 h 2277"/>
                <a:gd name="T22" fmla="*/ 616 w 785"/>
                <a:gd name="T23" fmla="*/ 1734 h 2277"/>
                <a:gd name="T24" fmla="*/ 680 w 785"/>
                <a:gd name="T25" fmla="*/ 1622 h 2277"/>
                <a:gd name="T26" fmla="*/ 664 w 785"/>
                <a:gd name="T27" fmla="*/ 1262 h 2277"/>
                <a:gd name="T28" fmla="*/ 656 w 785"/>
                <a:gd name="T29" fmla="*/ 938 h 2277"/>
                <a:gd name="T30" fmla="*/ 636 w 785"/>
                <a:gd name="T31" fmla="*/ 982 h 2277"/>
                <a:gd name="T32" fmla="*/ 692 w 785"/>
                <a:gd name="T33" fmla="*/ 1174 h 2277"/>
                <a:gd name="T34" fmla="*/ 640 w 785"/>
                <a:gd name="T35" fmla="*/ 934 h 2277"/>
                <a:gd name="T36" fmla="*/ 624 w 785"/>
                <a:gd name="T37" fmla="*/ 706 h 2277"/>
                <a:gd name="T38" fmla="*/ 664 w 785"/>
                <a:gd name="T39" fmla="*/ 930 h 2277"/>
                <a:gd name="T40" fmla="*/ 584 w 785"/>
                <a:gd name="T41" fmla="*/ 686 h 2277"/>
                <a:gd name="T42" fmla="*/ 508 w 785"/>
                <a:gd name="T43" fmla="*/ 258 h 2277"/>
                <a:gd name="T44" fmla="*/ 524 w 785"/>
                <a:gd name="T45" fmla="*/ 246 h 2277"/>
                <a:gd name="T46" fmla="*/ 556 w 785"/>
                <a:gd name="T47" fmla="*/ 362 h 2277"/>
                <a:gd name="T48" fmla="*/ 508 w 785"/>
                <a:gd name="T49" fmla="*/ 102 h 2277"/>
                <a:gd name="T50" fmla="*/ 472 w 785"/>
                <a:gd name="T51" fmla="*/ 202 h 2277"/>
                <a:gd name="T52" fmla="*/ 380 w 785"/>
                <a:gd name="T53" fmla="*/ 142 h 2277"/>
                <a:gd name="T54" fmla="*/ 224 w 785"/>
                <a:gd name="T55" fmla="*/ 62 h 2277"/>
                <a:gd name="T56" fmla="*/ 380 w 785"/>
                <a:gd name="T57" fmla="*/ 174 h 2277"/>
                <a:gd name="T58" fmla="*/ 348 w 785"/>
                <a:gd name="T59" fmla="*/ 182 h 2277"/>
                <a:gd name="T60" fmla="*/ 232 w 785"/>
                <a:gd name="T61" fmla="*/ 50 h 2277"/>
                <a:gd name="T62" fmla="*/ 52 w 785"/>
                <a:gd name="T63" fmla="*/ 202 h 2277"/>
                <a:gd name="T64" fmla="*/ 44 w 785"/>
                <a:gd name="T65" fmla="*/ 682 h 2277"/>
                <a:gd name="T66" fmla="*/ 120 w 785"/>
                <a:gd name="T67" fmla="*/ 670 h 2277"/>
                <a:gd name="T68" fmla="*/ 128 w 785"/>
                <a:gd name="T69" fmla="*/ 734 h 2277"/>
                <a:gd name="T70" fmla="*/ 100 w 785"/>
                <a:gd name="T71" fmla="*/ 794 h 2277"/>
                <a:gd name="T72" fmla="*/ 344 w 785"/>
                <a:gd name="T73" fmla="*/ 1002 h 2277"/>
                <a:gd name="T74" fmla="*/ 332 w 785"/>
                <a:gd name="T75" fmla="*/ 962 h 2277"/>
                <a:gd name="T76" fmla="*/ 352 w 785"/>
                <a:gd name="T77" fmla="*/ 930 h 2277"/>
                <a:gd name="T78" fmla="*/ 188 w 785"/>
                <a:gd name="T79" fmla="*/ 790 h 2277"/>
                <a:gd name="T80" fmla="*/ 128 w 785"/>
                <a:gd name="T81" fmla="*/ 702 h 2277"/>
                <a:gd name="T82" fmla="*/ 228 w 785"/>
                <a:gd name="T83" fmla="*/ 890 h 2277"/>
                <a:gd name="T84" fmla="*/ 360 w 785"/>
                <a:gd name="T85" fmla="*/ 986 h 2277"/>
                <a:gd name="T86" fmla="*/ 540 w 785"/>
                <a:gd name="T87" fmla="*/ 1054 h 2277"/>
                <a:gd name="T88" fmla="*/ 148 w 785"/>
                <a:gd name="T89" fmla="*/ 1014 h 2277"/>
                <a:gd name="T90" fmla="*/ 120 w 785"/>
                <a:gd name="T91" fmla="*/ 1102 h 2277"/>
                <a:gd name="T92" fmla="*/ 140 w 785"/>
                <a:gd name="T93" fmla="*/ 1182 h 2277"/>
                <a:gd name="T94" fmla="*/ 116 w 785"/>
                <a:gd name="T95" fmla="*/ 1358 h 2277"/>
                <a:gd name="T96" fmla="*/ 128 w 785"/>
                <a:gd name="T97" fmla="*/ 1634 h 2277"/>
                <a:gd name="T98" fmla="*/ 140 w 785"/>
                <a:gd name="T99" fmla="*/ 1634 h 2277"/>
                <a:gd name="T100" fmla="*/ 108 w 785"/>
                <a:gd name="T101" fmla="*/ 1706 h 2277"/>
                <a:gd name="T102" fmla="*/ 144 w 785"/>
                <a:gd name="T103" fmla="*/ 2058 h 2277"/>
                <a:gd name="T104" fmla="*/ 280 w 785"/>
                <a:gd name="T105" fmla="*/ 2078 h 2277"/>
                <a:gd name="T106" fmla="*/ 260 w 785"/>
                <a:gd name="T107" fmla="*/ 2130 h 2277"/>
                <a:gd name="T108" fmla="*/ 296 w 785"/>
                <a:gd name="T109" fmla="*/ 2246 h 2277"/>
                <a:gd name="T110" fmla="*/ 432 w 785"/>
                <a:gd name="T111" fmla="*/ 2178 h 2277"/>
                <a:gd name="T112" fmla="*/ 328 w 785"/>
                <a:gd name="T113" fmla="*/ 2146 h 2277"/>
                <a:gd name="T114" fmla="*/ 292 w 785"/>
                <a:gd name="T115" fmla="*/ 1982 h 2277"/>
                <a:gd name="T116" fmla="*/ 352 w 785"/>
                <a:gd name="T117" fmla="*/ 1630 h 2277"/>
                <a:gd name="T118" fmla="*/ 436 w 785"/>
                <a:gd name="T119" fmla="*/ 1158 h 2277"/>
                <a:gd name="T120" fmla="*/ 452 w 785"/>
                <a:gd name="T121" fmla="*/ 1242 h 22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85"/>
                <a:gd name="T184" fmla="*/ 0 h 2277"/>
                <a:gd name="T185" fmla="*/ 785 w 785"/>
                <a:gd name="T186" fmla="*/ 2277 h 22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85" h="2277">
                  <a:moveTo>
                    <a:pt x="404" y="1326"/>
                  </a:moveTo>
                  <a:cubicBezTo>
                    <a:pt x="407" y="1334"/>
                    <a:pt x="407" y="1343"/>
                    <a:pt x="412" y="1350"/>
                  </a:cubicBezTo>
                  <a:cubicBezTo>
                    <a:pt x="421" y="1362"/>
                    <a:pt x="440" y="1386"/>
                    <a:pt x="440" y="1386"/>
                  </a:cubicBezTo>
                  <a:cubicBezTo>
                    <a:pt x="444" y="1406"/>
                    <a:pt x="452" y="1418"/>
                    <a:pt x="456" y="1438"/>
                  </a:cubicBezTo>
                  <a:cubicBezTo>
                    <a:pt x="458" y="1463"/>
                    <a:pt x="450" y="1492"/>
                    <a:pt x="464" y="1514"/>
                  </a:cubicBezTo>
                  <a:cubicBezTo>
                    <a:pt x="467" y="1519"/>
                    <a:pt x="508" y="1550"/>
                    <a:pt x="504" y="1554"/>
                  </a:cubicBezTo>
                  <a:cubicBezTo>
                    <a:pt x="501" y="1557"/>
                    <a:pt x="490" y="1542"/>
                    <a:pt x="476" y="1534"/>
                  </a:cubicBezTo>
                  <a:cubicBezTo>
                    <a:pt x="467" y="1529"/>
                    <a:pt x="457" y="1527"/>
                    <a:pt x="448" y="1522"/>
                  </a:cubicBezTo>
                  <a:cubicBezTo>
                    <a:pt x="464" y="1543"/>
                    <a:pt x="485" y="1563"/>
                    <a:pt x="504" y="1582"/>
                  </a:cubicBezTo>
                  <a:cubicBezTo>
                    <a:pt x="514" y="1592"/>
                    <a:pt x="529" y="1595"/>
                    <a:pt x="540" y="1602"/>
                  </a:cubicBezTo>
                  <a:cubicBezTo>
                    <a:pt x="532" y="1579"/>
                    <a:pt x="508" y="1576"/>
                    <a:pt x="488" y="1566"/>
                  </a:cubicBezTo>
                  <a:cubicBezTo>
                    <a:pt x="503" y="1595"/>
                    <a:pt x="526" y="1614"/>
                    <a:pt x="552" y="1634"/>
                  </a:cubicBezTo>
                  <a:cubicBezTo>
                    <a:pt x="541" y="1612"/>
                    <a:pt x="519" y="1602"/>
                    <a:pt x="496" y="1594"/>
                  </a:cubicBezTo>
                  <a:cubicBezTo>
                    <a:pt x="495" y="1598"/>
                    <a:pt x="492" y="1602"/>
                    <a:pt x="492" y="1606"/>
                  </a:cubicBezTo>
                  <a:cubicBezTo>
                    <a:pt x="493" y="1614"/>
                    <a:pt x="500" y="1630"/>
                    <a:pt x="500" y="1630"/>
                  </a:cubicBezTo>
                  <a:cubicBezTo>
                    <a:pt x="496" y="1660"/>
                    <a:pt x="498" y="1662"/>
                    <a:pt x="480" y="1690"/>
                  </a:cubicBezTo>
                  <a:cubicBezTo>
                    <a:pt x="473" y="1701"/>
                    <a:pt x="464" y="1726"/>
                    <a:pt x="464" y="1726"/>
                  </a:cubicBezTo>
                  <a:cubicBezTo>
                    <a:pt x="470" y="1793"/>
                    <a:pt x="431" y="1911"/>
                    <a:pt x="484" y="1946"/>
                  </a:cubicBezTo>
                  <a:cubicBezTo>
                    <a:pt x="509" y="1945"/>
                    <a:pt x="535" y="1944"/>
                    <a:pt x="560" y="1942"/>
                  </a:cubicBezTo>
                  <a:cubicBezTo>
                    <a:pt x="564" y="1942"/>
                    <a:pt x="572" y="1942"/>
                    <a:pt x="572" y="1938"/>
                  </a:cubicBezTo>
                  <a:cubicBezTo>
                    <a:pt x="572" y="1933"/>
                    <a:pt x="564" y="1933"/>
                    <a:pt x="560" y="1930"/>
                  </a:cubicBezTo>
                  <a:cubicBezTo>
                    <a:pt x="529" y="1933"/>
                    <a:pt x="498" y="1936"/>
                    <a:pt x="468" y="1942"/>
                  </a:cubicBezTo>
                  <a:cubicBezTo>
                    <a:pt x="451" y="1954"/>
                    <a:pt x="444" y="1970"/>
                    <a:pt x="468" y="1978"/>
                  </a:cubicBezTo>
                  <a:cubicBezTo>
                    <a:pt x="584" y="1970"/>
                    <a:pt x="508" y="1967"/>
                    <a:pt x="472" y="1970"/>
                  </a:cubicBezTo>
                  <a:cubicBezTo>
                    <a:pt x="459" y="1990"/>
                    <a:pt x="460" y="2004"/>
                    <a:pt x="484" y="2010"/>
                  </a:cubicBezTo>
                  <a:cubicBezTo>
                    <a:pt x="495" y="2009"/>
                    <a:pt x="550" y="2010"/>
                    <a:pt x="520" y="1990"/>
                  </a:cubicBezTo>
                  <a:cubicBezTo>
                    <a:pt x="504" y="1995"/>
                    <a:pt x="497" y="2000"/>
                    <a:pt x="488" y="2014"/>
                  </a:cubicBezTo>
                  <a:cubicBezTo>
                    <a:pt x="527" y="2024"/>
                    <a:pt x="505" y="2020"/>
                    <a:pt x="580" y="2014"/>
                  </a:cubicBezTo>
                  <a:cubicBezTo>
                    <a:pt x="589" y="2013"/>
                    <a:pt x="599" y="2012"/>
                    <a:pt x="608" y="2010"/>
                  </a:cubicBezTo>
                  <a:cubicBezTo>
                    <a:pt x="615" y="2009"/>
                    <a:pt x="635" y="2006"/>
                    <a:pt x="628" y="2006"/>
                  </a:cubicBezTo>
                  <a:cubicBezTo>
                    <a:pt x="611" y="2006"/>
                    <a:pt x="593" y="2009"/>
                    <a:pt x="576" y="2010"/>
                  </a:cubicBezTo>
                  <a:cubicBezTo>
                    <a:pt x="545" y="2020"/>
                    <a:pt x="530" y="2045"/>
                    <a:pt x="504" y="2062"/>
                  </a:cubicBezTo>
                  <a:cubicBezTo>
                    <a:pt x="520" y="2109"/>
                    <a:pt x="600" y="2090"/>
                    <a:pt x="640" y="2094"/>
                  </a:cubicBezTo>
                  <a:cubicBezTo>
                    <a:pt x="641" y="2098"/>
                    <a:pt x="640" y="2104"/>
                    <a:pt x="644" y="2106"/>
                  </a:cubicBezTo>
                  <a:cubicBezTo>
                    <a:pt x="654" y="2111"/>
                    <a:pt x="676" y="2114"/>
                    <a:pt x="676" y="2114"/>
                  </a:cubicBezTo>
                  <a:cubicBezTo>
                    <a:pt x="711" y="2113"/>
                    <a:pt x="746" y="2117"/>
                    <a:pt x="780" y="2110"/>
                  </a:cubicBezTo>
                  <a:cubicBezTo>
                    <a:pt x="785" y="2109"/>
                    <a:pt x="778" y="2099"/>
                    <a:pt x="776" y="2094"/>
                  </a:cubicBezTo>
                  <a:cubicBezTo>
                    <a:pt x="769" y="2078"/>
                    <a:pt x="743" y="2069"/>
                    <a:pt x="728" y="2062"/>
                  </a:cubicBezTo>
                  <a:cubicBezTo>
                    <a:pt x="718" y="2047"/>
                    <a:pt x="706" y="2028"/>
                    <a:pt x="688" y="2022"/>
                  </a:cubicBezTo>
                  <a:cubicBezTo>
                    <a:pt x="674" y="2025"/>
                    <a:pt x="666" y="2024"/>
                    <a:pt x="656" y="2034"/>
                  </a:cubicBezTo>
                  <a:cubicBezTo>
                    <a:pt x="653" y="2037"/>
                    <a:pt x="643" y="2044"/>
                    <a:pt x="648" y="2046"/>
                  </a:cubicBezTo>
                  <a:cubicBezTo>
                    <a:pt x="658" y="2049"/>
                    <a:pt x="669" y="2043"/>
                    <a:pt x="680" y="2042"/>
                  </a:cubicBezTo>
                  <a:cubicBezTo>
                    <a:pt x="693" y="2022"/>
                    <a:pt x="698" y="2007"/>
                    <a:pt x="672" y="1998"/>
                  </a:cubicBezTo>
                  <a:cubicBezTo>
                    <a:pt x="647" y="2002"/>
                    <a:pt x="640" y="2002"/>
                    <a:pt x="648" y="2026"/>
                  </a:cubicBezTo>
                  <a:cubicBezTo>
                    <a:pt x="657" y="2023"/>
                    <a:pt x="667" y="2022"/>
                    <a:pt x="676" y="2018"/>
                  </a:cubicBezTo>
                  <a:cubicBezTo>
                    <a:pt x="715" y="1998"/>
                    <a:pt x="656" y="1986"/>
                    <a:pt x="644" y="1982"/>
                  </a:cubicBezTo>
                  <a:cubicBezTo>
                    <a:pt x="666" y="1968"/>
                    <a:pt x="655" y="1964"/>
                    <a:pt x="636" y="1958"/>
                  </a:cubicBezTo>
                  <a:cubicBezTo>
                    <a:pt x="637" y="1954"/>
                    <a:pt x="645" y="1915"/>
                    <a:pt x="636" y="1906"/>
                  </a:cubicBezTo>
                  <a:cubicBezTo>
                    <a:pt x="633" y="1903"/>
                    <a:pt x="599" y="1925"/>
                    <a:pt x="596" y="1926"/>
                  </a:cubicBezTo>
                  <a:cubicBezTo>
                    <a:pt x="592" y="1928"/>
                    <a:pt x="581" y="1933"/>
                    <a:pt x="584" y="1930"/>
                  </a:cubicBezTo>
                  <a:cubicBezTo>
                    <a:pt x="596" y="1918"/>
                    <a:pt x="615" y="1911"/>
                    <a:pt x="628" y="1898"/>
                  </a:cubicBezTo>
                  <a:cubicBezTo>
                    <a:pt x="632" y="1861"/>
                    <a:pt x="631" y="1860"/>
                    <a:pt x="624" y="1830"/>
                  </a:cubicBezTo>
                  <a:cubicBezTo>
                    <a:pt x="623" y="1817"/>
                    <a:pt x="620" y="1803"/>
                    <a:pt x="620" y="1790"/>
                  </a:cubicBezTo>
                  <a:cubicBezTo>
                    <a:pt x="620" y="1720"/>
                    <a:pt x="627" y="1763"/>
                    <a:pt x="632" y="1782"/>
                  </a:cubicBezTo>
                  <a:cubicBezTo>
                    <a:pt x="635" y="1791"/>
                    <a:pt x="637" y="1801"/>
                    <a:pt x="640" y="1810"/>
                  </a:cubicBezTo>
                  <a:cubicBezTo>
                    <a:pt x="652" y="1851"/>
                    <a:pt x="648" y="1834"/>
                    <a:pt x="644" y="1814"/>
                  </a:cubicBezTo>
                  <a:cubicBezTo>
                    <a:pt x="656" y="1766"/>
                    <a:pt x="618" y="1741"/>
                    <a:pt x="576" y="1730"/>
                  </a:cubicBezTo>
                  <a:cubicBezTo>
                    <a:pt x="572" y="1727"/>
                    <a:pt x="559" y="1723"/>
                    <a:pt x="564" y="1722"/>
                  </a:cubicBezTo>
                  <a:cubicBezTo>
                    <a:pt x="573" y="1720"/>
                    <a:pt x="583" y="1724"/>
                    <a:pt x="592" y="1726"/>
                  </a:cubicBezTo>
                  <a:cubicBezTo>
                    <a:pt x="600" y="1728"/>
                    <a:pt x="616" y="1734"/>
                    <a:pt x="616" y="1734"/>
                  </a:cubicBezTo>
                  <a:cubicBezTo>
                    <a:pt x="655" y="1729"/>
                    <a:pt x="657" y="1728"/>
                    <a:pt x="668" y="1694"/>
                  </a:cubicBezTo>
                  <a:cubicBezTo>
                    <a:pt x="663" y="1627"/>
                    <a:pt x="669" y="1656"/>
                    <a:pt x="656" y="1606"/>
                  </a:cubicBezTo>
                  <a:cubicBezTo>
                    <a:pt x="649" y="1577"/>
                    <a:pt x="575" y="1540"/>
                    <a:pt x="544" y="1530"/>
                  </a:cubicBezTo>
                  <a:cubicBezTo>
                    <a:pt x="562" y="1565"/>
                    <a:pt x="602" y="1573"/>
                    <a:pt x="632" y="1594"/>
                  </a:cubicBezTo>
                  <a:cubicBezTo>
                    <a:pt x="647" y="1605"/>
                    <a:pt x="680" y="1622"/>
                    <a:pt x="680" y="1622"/>
                  </a:cubicBezTo>
                  <a:cubicBezTo>
                    <a:pt x="705" y="1606"/>
                    <a:pt x="692" y="1569"/>
                    <a:pt x="680" y="1546"/>
                  </a:cubicBezTo>
                  <a:cubicBezTo>
                    <a:pt x="676" y="1537"/>
                    <a:pt x="669" y="1530"/>
                    <a:pt x="664" y="1522"/>
                  </a:cubicBezTo>
                  <a:cubicBezTo>
                    <a:pt x="661" y="1518"/>
                    <a:pt x="656" y="1510"/>
                    <a:pt x="656" y="1510"/>
                  </a:cubicBezTo>
                  <a:cubicBezTo>
                    <a:pt x="657" y="1491"/>
                    <a:pt x="659" y="1473"/>
                    <a:pt x="660" y="1454"/>
                  </a:cubicBezTo>
                  <a:cubicBezTo>
                    <a:pt x="662" y="1390"/>
                    <a:pt x="660" y="1326"/>
                    <a:pt x="664" y="1262"/>
                  </a:cubicBezTo>
                  <a:cubicBezTo>
                    <a:pt x="665" y="1249"/>
                    <a:pt x="676" y="1227"/>
                    <a:pt x="680" y="1214"/>
                  </a:cubicBezTo>
                  <a:cubicBezTo>
                    <a:pt x="683" y="1206"/>
                    <a:pt x="688" y="1190"/>
                    <a:pt x="688" y="1190"/>
                  </a:cubicBezTo>
                  <a:cubicBezTo>
                    <a:pt x="683" y="1158"/>
                    <a:pt x="687" y="1174"/>
                    <a:pt x="676" y="1142"/>
                  </a:cubicBezTo>
                  <a:cubicBezTo>
                    <a:pt x="675" y="1138"/>
                    <a:pt x="672" y="1130"/>
                    <a:pt x="672" y="1130"/>
                  </a:cubicBezTo>
                  <a:cubicBezTo>
                    <a:pt x="670" y="1053"/>
                    <a:pt x="678" y="1003"/>
                    <a:pt x="656" y="938"/>
                  </a:cubicBezTo>
                  <a:cubicBezTo>
                    <a:pt x="651" y="939"/>
                    <a:pt x="645" y="940"/>
                    <a:pt x="640" y="942"/>
                  </a:cubicBezTo>
                  <a:cubicBezTo>
                    <a:pt x="634" y="945"/>
                    <a:pt x="629" y="950"/>
                    <a:pt x="624" y="954"/>
                  </a:cubicBezTo>
                  <a:cubicBezTo>
                    <a:pt x="598" y="973"/>
                    <a:pt x="589" y="973"/>
                    <a:pt x="616" y="966"/>
                  </a:cubicBezTo>
                  <a:cubicBezTo>
                    <a:pt x="645" y="947"/>
                    <a:pt x="631" y="954"/>
                    <a:pt x="656" y="942"/>
                  </a:cubicBezTo>
                  <a:cubicBezTo>
                    <a:pt x="652" y="958"/>
                    <a:pt x="644" y="968"/>
                    <a:pt x="636" y="982"/>
                  </a:cubicBezTo>
                  <a:cubicBezTo>
                    <a:pt x="633" y="988"/>
                    <a:pt x="624" y="991"/>
                    <a:pt x="624" y="998"/>
                  </a:cubicBezTo>
                  <a:cubicBezTo>
                    <a:pt x="624" y="1003"/>
                    <a:pt x="632" y="993"/>
                    <a:pt x="636" y="990"/>
                  </a:cubicBezTo>
                  <a:cubicBezTo>
                    <a:pt x="658" y="996"/>
                    <a:pt x="659" y="1005"/>
                    <a:pt x="664" y="1026"/>
                  </a:cubicBezTo>
                  <a:cubicBezTo>
                    <a:pt x="666" y="1048"/>
                    <a:pt x="677" y="1084"/>
                    <a:pt x="672" y="1106"/>
                  </a:cubicBezTo>
                  <a:cubicBezTo>
                    <a:pt x="674" y="1127"/>
                    <a:pt x="668" y="1166"/>
                    <a:pt x="692" y="1174"/>
                  </a:cubicBezTo>
                  <a:cubicBezTo>
                    <a:pt x="702" y="1158"/>
                    <a:pt x="717" y="1153"/>
                    <a:pt x="732" y="1142"/>
                  </a:cubicBezTo>
                  <a:cubicBezTo>
                    <a:pt x="742" y="1113"/>
                    <a:pt x="742" y="1115"/>
                    <a:pt x="724" y="1090"/>
                  </a:cubicBezTo>
                  <a:cubicBezTo>
                    <a:pt x="712" y="1054"/>
                    <a:pt x="745" y="1000"/>
                    <a:pt x="704" y="986"/>
                  </a:cubicBezTo>
                  <a:cubicBezTo>
                    <a:pt x="698" y="963"/>
                    <a:pt x="687" y="944"/>
                    <a:pt x="680" y="922"/>
                  </a:cubicBezTo>
                  <a:cubicBezTo>
                    <a:pt x="651" y="932"/>
                    <a:pt x="664" y="928"/>
                    <a:pt x="640" y="934"/>
                  </a:cubicBezTo>
                  <a:cubicBezTo>
                    <a:pt x="651" y="918"/>
                    <a:pt x="657" y="915"/>
                    <a:pt x="676" y="910"/>
                  </a:cubicBezTo>
                  <a:cubicBezTo>
                    <a:pt x="648" y="901"/>
                    <a:pt x="649" y="910"/>
                    <a:pt x="656" y="890"/>
                  </a:cubicBezTo>
                  <a:cubicBezTo>
                    <a:pt x="653" y="863"/>
                    <a:pt x="650" y="840"/>
                    <a:pt x="644" y="814"/>
                  </a:cubicBezTo>
                  <a:cubicBezTo>
                    <a:pt x="643" y="791"/>
                    <a:pt x="643" y="769"/>
                    <a:pt x="640" y="746"/>
                  </a:cubicBezTo>
                  <a:cubicBezTo>
                    <a:pt x="637" y="726"/>
                    <a:pt x="631" y="722"/>
                    <a:pt x="624" y="706"/>
                  </a:cubicBezTo>
                  <a:cubicBezTo>
                    <a:pt x="608" y="666"/>
                    <a:pt x="596" y="626"/>
                    <a:pt x="564" y="594"/>
                  </a:cubicBezTo>
                  <a:cubicBezTo>
                    <a:pt x="555" y="567"/>
                    <a:pt x="554" y="600"/>
                    <a:pt x="552" y="610"/>
                  </a:cubicBezTo>
                  <a:cubicBezTo>
                    <a:pt x="558" y="704"/>
                    <a:pt x="570" y="746"/>
                    <a:pt x="624" y="818"/>
                  </a:cubicBezTo>
                  <a:cubicBezTo>
                    <a:pt x="630" y="835"/>
                    <a:pt x="638" y="852"/>
                    <a:pt x="648" y="866"/>
                  </a:cubicBezTo>
                  <a:cubicBezTo>
                    <a:pt x="653" y="887"/>
                    <a:pt x="658" y="909"/>
                    <a:pt x="664" y="930"/>
                  </a:cubicBezTo>
                  <a:cubicBezTo>
                    <a:pt x="663" y="935"/>
                    <a:pt x="665" y="944"/>
                    <a:pt x="660" y="946"/>
                  </a:cubicBezTo>
                  <a:cubicBezTo>
                    <a:pt x="649" y="951"/>
                    <a:pt x="645" y="930"/>
                    <a:pt x="640" y="914"/>
                  </a:cubicBezTo>
                  <a:cubicBezTo>
                    <a:pt x="632" y="890"/>
                    <a:pt x="624" y="866"/>
                    <a:pt x="616" y="842"/>
                  </a:cubicBezTo>
                  <a:cubicBezTo>
                    <a:pt x="615" y="822"/>
                    <a:pt x="614" y="802"/>
                    <a:pt x="612" y="782"/>
                  </a:cubicBezTo>
                  <a:cubicBezTo>
                    <a:pt x="608" y="750"/>
                    <a:pt x="590" y="718"/>
                    <a:pt x="584" y="686"/>
                  </a:cubicBezTo>
                  <a:cubicBezTo>
                    <a:pt x="582" y="634"/>
                    <a:pt x="591" y="613"/>
                    <a:pt x="568" y="578"/>
                  </a:cubicBezTo>
                  <a:cubicBezTo>
                    <a:pt x="564" y="560"/>
                    <a:pt x="560" y="544"/>
                    <a:pt x="556" y="526"/>
                  </a:cubicBezTo>
                  <a:cubicBezTo>
                    <a:pt x="554" y="470"/>
                    <a:pt x="553" y="426"/>
                    <a:pt x="540" y="374"/>
                  </a:cubicBezTo>
                  <a:cubicBezTo>
                    <a:pt x="537" y="340"/>
                    <a:pt x="535" y="312"/>
                    <a:pt x="520" y="282"/>
                  </a:cubicBezTo>
                  <a:cubicBezTo>
                    <a:pt x="516" y="274"/>
                    <a:pt x="512" y="266"/>
                    <a:pt x="508" y="258"/>
                  </a:cubicBezTo>
                  <a:cubicBezTo>
                    <a:pt x="505" y="250"/>
                    <a:pt x="500" y="234"/>
                    <a:pt x="500" y="234"/>
                  </a:cubicBezTo>
                  <a:cubicBezTo>
                    <a:pt x="501" y="209"/>
                    <a:pt x="501" y="183"/>
                    <a:pt x="504" y="158"/>
                  </a:cubicBezTo>
                  <a:cubicBezTo>
                    <a:pt x="505" y="154"/>
                    <a:pt x="507" y="166"/>
                    <a:pt x="508" y="170"/>
                  </a:cubicBezTo>
                  <a:cubicBezTo>
                    <a:pt x="510" y="177"/>
                    <a:pt x="511" y="183"/>
                    <a:pt x="512" y="190"/>
                  </a:cubicBezTo>
                  <a:cubicBezTo>
                    <a:pt x="515" y="210"/>
                    <a:pt x="518" y="227"/>
                    <a:pt x="524" y="246"/>
                  </a:cubicBezTo>
                  <a:cubicBezTo>
                    <a:pt x="523" y="235"/>
                    <a:pt x="522" y="225"/>
                    <a:pt x="520" y="214"/>
                  </a:cubicBezTo>
                  <a:cubicBezTo>
                    <a:pt x="518" y="203"/>
                    <a:pt x="512" y="182"/>
                    <a:pt x="512" y="182"/>
                  </a:cubicBezTo>
                  <a:cubicBezTo>
                    <a:pt x="513" y="178"/>
                    <a:pt x="512" y="171"/>
                    <a:pt x="516" y="170"/>
                  </a:cubicBezTo>
                  <a:cubicBezTo>
                    <a:pt x="517" y="170"/>
                    <a:pt x="558" y="188"/>
                    <a:pt x="564" y="190"/>
                  </a:cubicBezTo>
                  <a:cubicBezTo>
                    <a:pt x="581" y="216"/>
                    <a:pt x="565" y="348"/>
                    <a:pt x="556" y="362"/>
                  </a:cubicBezTo>
                  <a:cubicBezTo>
                    <a:pt x="543" y="323"/>
                    <a:pt x="556" y="367"/>
                    <a:pt x="548" y="270"/>
                  </a:cubicBezTo>
                  <a:cubicBezTo>
                    <a:pt x="547" y="256"/>
                    <a:pt x="528" y="234"/>
                    <a:pt x="528" y="234"/>
                  </a:cubicBezTo>
                  <a:cubicBezTo>
                    <a:pt x="523" y="214"/>
                    <a:pt x="510" y="201"/>
                    <a:pt x="504" y="182"/>
                  </a:cubicBezTo>
                  <a:cubicBezTo>
                    <a:pt x="508" y="149"/>
                    <a:pt x="507" y="147"/>
                    <a:pt x="532" y="130"/>
                  </a:cubicBezTo>
                  <a:cubicBezTo>
                    <a:pt x="539" y="110"/>
                    <a:pt x="525" y="108"/>
                    <a:pt x="508" y="102"/>
                  </a:cubicBezTo>
                  <a:cubicBezTo>
                    <a:pt x="494" y="88"/>
                    <a:pt x="486" y="80"/>
                    <a:pt x="468" y="74"/>
                  </a:cubicBezTo>
                  <a:cubicBezTo>
                    <a:pt x="446" y="141"/>
                    <a:pt x="460" y="94"/>
                    <a:pt x="468" y="262"/>
                  </a:cubicBezTo>
                  <a:cubicBezTo>
                    <a:pt x="468" y="266"/>
                    <a:pt x="470" y="254"/>
                    <a:pt x="472" y="250"/>
                  </a:cubicBezTo>
                  <a:cubicBezTo>
                    <a:pt x="475" y="244"/>
                    <a:pt x="480" y="239"/>
                    <a:pt x="484" y="234"/>
                  </a:cubicBezTo>
                  <a:cubicBezTo>
                    <a:pt x="489" y="218"/>
                    <a:pt x="503" y="181"/>
                    <a:pt x="472" y="202"/>
                  </a:cubicBezTo>
                  <a:cubicBezTo>
                    <a:pt x="435" y="257"/>
                    <a:pt x="472" y="276"/>
                    <a:pt x="472" y="330"/>
                  </a:cubicBezTo>
                  <a:cubicBezTo>
                    <a:pt x="472" y="334"/>
                    <a:pt x="470" y="322"/>
                    <a:pt x="468" y="318"/>
                  </a:cubicBezTo>
                  <a:cubicBezTo>
                    <a:pt x="466" y="314"/>
                    <a:pt x="463" y="310"/>
                    <a:pt x="460" y="306"/>
                  </a:cubicBezTo>
                  <a:cubicBezTo>
                    <a:pt x="453" y="279"/>
                    <a:pt x="436" y="262"/>
                    <a:pt x="424" y="238"/>
                  </a:cubicBezTo>
                  <a:cubicBezTo>
                    <a:pt x="409" y="208"/>
                    <a:pt x="402" y="169"/>
                    <a:pt x="380" y="142"/>
                  </a:cubicBezTo>
                  <a:cubicBezTo>
                    <a:pt x="373" y="133"/>
                    <a:pt x="360" y="131"/>
                    <a:pt x="352" y="122"/>
                  </a:cubicBezTo>
                  <a:cubicBezTo>
                    <a:pt x="328" y="95"/>
                    <a:pt x="309" y="45"/>
                    <a:pt x="280" y="26"/>
                  </a:cubicBezTo>
                  <a:cubicBezTo>
                    <a:pt x="263" y="0"/>
                    <a:pt x="258" y="26"/>
                    <a:pt x="240" y="38"/>
                  </a:cubicBezTo>
                  <a:cubicBezTo>
                    <a:pt x="239" y="42"/>
                    <a:pt x="238" y="46"/>
                    <a:pt x="236" y="50"/>
                  </a:cubicBezTo>
                  <a:cubicBezTo>
                    <a:pt x="233" y="55"/>
                    <a:pt x="224" y="56"/>
                    <a:pt x="224" y="62"/>
                  </a:cubicBezTo>
                  <a:cubicBezTo>
                    <a:pt x="224" y="79"/>
                    <a:pt x="268" y="90"/>
                    <a:pt x="268" y="90"/>
                  </a:cubicBezTo>
                  <a:cubicBezTo>
                    <a:pt x="289" y="121"/>
                    <a:pt x="281" y="133"/>
                    <a:pt x="296" y="162"/>
                  </a:cubicBezTo>
                  <a:cubicBezTo>
                    <a:pt x="302" y="174"/>
                    <a:pt x="312" y="198"/>
                    <a:pt x="312" y="198"/>
                  </a:cubicBezTo>
                  <a:cubicBezTo>
                    <a:pt x="317" y="178"/>
                    <a:pt x="325" y="172"/>
                    <a:pt x="344" y="166"/>
                  </a:cubicBezTo>
                  <a:cubicBezTo>
                    <a:pt x="356" y="168"/>
                    <a:pt x="371" y="165"/>
                    <a:pt x="380" y="174"/>
                  </a:cubicBezTo>
                  <a:cubicBezTo>
                    <a:pt x="387" y="181"/>
                    <a:pt x="396" y="198"/>
                    <a:pt x="396" y="198"/>
                  </a:cubicBezTo>
                  <a:cubicBezTo>
                    <a:pt x="398" y="213"/>
                    <a:pt x="404" y="227"/>
                    <a:pt x="404" y="242"/>
                  </a:cubicBezTo>
                  <a:cubicBezTo>
                    <a:pt x="404" y="246"/>
                    <a:pt x="402" y="234"/>
                    <a:pt x="400" y="230"/>
                  </a:cubicBezTo>
                  <a:cubicBezTo>
                    <a:pt x="397" y="223"/>
                    <a:pt x="393" y="216"/>
                    <a:pt x="388" y="210"/>
                  </a:cubicBezTo>
                  <a:cubicBezTo>
                    <a:pt x="366" y="184"/>
                    <a:pt x="372" y="188"/>
                    <a:pt x="348" y="182"/>
                  </a:cubicBezTo>
                  <a:cubicBezTo>
                    <a:pt x="341" y="183"/>
                    <a:pt x="335" y="187"/>
                    <a:pt x="328" y="186"/>
                  </a:cubicBezTo>
                  <a:cubicBezTo>
                    <a:pt x="310" y="184"/>
                    <a:pt x="320" y="169"/>
                    <a:pt x="300" y="162"/>
                  </a:cubicBezTo>
                  <a:cubicBezTo>
                    <a:pt x="282" y="136"/>
                    <a:pt x="262" y="113"/>
                    <a:pt x="244" y="86"/>
                  </a:cubicBezTo>
                  <a:cubicBezTo>
                    <a:pt x="239" y="79"/>
                    <a:pt x="239" y="70"/>
                    <a:pt x="236" y="62"/>
                  </a:cubicBezTo>
                  <a:cubicBezTo>
                    <a:pt x="235" y="58"/>
                    <a:pt x="232" y="50"/>
                    <a:pt x="232" y="50"/>
                  </a:cubicBezTo>
                  <a:cubicBezTo>
                    <a:pt x="209" y="56"/>
                    <a:pt x="213" y="62"/>
                    <a:pt x="200" y="78"/>
                  </a:cubicBezTo>
                  <a:cubicBezTo>
                    <a:pt x="188" y="93"/>
                    <a:pt x="135" y="110"/>
                    <a:pt x="116" y="114"/>
                  </a:cubicBezTo>
                  <a:cubicBezTo>
                    <a:pt x="109" y="119"/>
                    <a:pt x="99" y="121"/>
                    <a:pt x="92" y="126"/>
                  </a:cubicBezTo>
                  <a:cubicBezTo>
                    <a:pt x="83" y="133"/>
                    <a:pt x="68" y="150"/>
                    <a:pt x="68" y="150"/>
                  </a:cubicBezTo>
                  <a:cubicBezTo>
                    <a:pt x="62" y="169"/>
                    <a:pt x="55" y="182"/>
                    <a:pt x="52" y="202"/>
                  </a:cubicBezTo>
                  <a:cubicBezTo>
                    <a:pt x="50" y="282"/>
                    <a:pt x="56" y="405"/>
                    <a:pt x="28" y="490"/>
                  </a:cubicBezTo>
                  <a:cubicBezTo>
                    <a:pt x="25" y="542"/>
                    <a:pt x="28" y="559"/>
                    <a:pt x="16" y="598"/>
                  </a:cubicBezTo>
                  <a:cubicBezTo>
                    <a:pt x="16" y="598"/>
                    <a:pt x="6" y="628"/>
                    <a:pt x="4" y="634"/>
                  </a:cubicBezTo>
                  <a:cubicBezTo>
                    <a:pt x="3" y="638"/>
                    <a:pt x="0" y="646"/>
                    <a:pt x="0" y="646"/>
                  </a:cubicBezTo>
                  <a:cubicBezTo>
                    <a:pt x="6" y="693"/>
                    <a:pt x="0" y="689"/>
                    <a:pt x="44" y="682"/>
                  </a:cubicBezTo>
                  <a:cubicBezTo>
                    <a:pt x="60" y="680"/>
                    <a:pt x="76" y="679"/>
                    <a:pt x="92" y="678"/>
                  </a:cubicBezTo>
                  <a:cubicBezTo>
                    <a:pt x="97" y="677"/>
                    <a:pt x="103" y="676"/>
                    <a:pt x="108" y="674"/>
                  </a:cubicBezTo>
                  <a:cubicBezTo>
                    <a:pt x="112" y="672"/>
                    <a:pt x="115" y="668"/>
                    <a:pt x="120" y="666"/>
                  </a:cubicBezTo>
                  <a:cubicBezTo>
                    <a:pt x="126" y="664"/>
                    <a:pt x="140" y="655"/>
                    <a:pt x="140" y="662"/>
                  </a:cubicBezTo>
                  <a:cubicBezTo>
                    <a:pt x="140" y="669"/>
                    <a:pt x="127" y="667"/>
                    <a:pt x="120" y="670"/>
                  </a:cubicBezTo>
                  <a:cubicBezTo>
                    <a:pt x="116" y="671"/>
                    <a:pt x="112" y="673"/>
                    <a:pt x="108" y="674"/>
                  </a:cubicBezTo>
                  <a:cubicBezTo>
                    <a:pt x="91" y="691"/>
                    <a:pt x="69" y="701"/>
                    <a:pt x="52" y="718"/>
                  </a:cubicBezTo>
                  <a:cubicBezTo>
                    <a:pt x="78" y="727"/>
                    <a:pt x="106" y="703"/>
                    <a:pt x="132" y="698"/>
                  </a:cubicBezTo>
                  <a:cubicBezTo>
                    <a:pt x="144" y="692"/>
                    <a:pt x="159" y="684"/>
                    <a:pt x="160" y="686"/>
                  </a:cubicBezTo>
                  <a:cubicBezTo>
                    <a:pt x="167" y="696"/>
                    <a:pt x="132" y="730"/>
                    <a:pt x="128" y="734"/>
                  </a:cubicBezTo>
                  <a:cubicBezTo>
                    <a:pt x="119" y="744"/>
                    <a:pt x="100" y="762"/>
                    <a:pt x="100" y="762"/>
                  </a:cubicBezTo>
                  <a:cubicBezTo>
                    <a:pt x="104" y="763"/>
                    <a:pt x="108" y="767"/>
                    <a:pt x="112" y="766"/>
                  </a:cubicBezTo>
                  <a:cubicBezTo>
                    <a:pt x="117" y="765"/>
                    <a:pt x="125" y="753"/>
                    <a:pt x="124" y="758"/>
                  </a:cubicBezTo>
                  <a:cubicBezTo>
                    <a:pt x="122" y="767"/>
                    <a:pt x="113" y="774"/>
                    <a:pt x="108" y="782"/>
                  </a:cubicBezTo>
                  <a:cubicBezTo>
                    <a:pt x="105" y="786"/>
                    <a:pt x="100" y="794"/>
                    <a:pt x="100" y="794"/>
                  </a:cubicBezTo>
                  <a:cubicBezTo>
                    <a:pt x="109" y="839"/>
                    <a:pt x="120" y="866"/>
                    <a:pt x="152" y="898"/>
                  </a:cubicBezTo>
                  <a:cubicBezTo>
                    <a:pt x="160" y="923"/>
                    <a:pt x="190" y="964"/>
                    <a:pt x="212" y="978"/>
                  </a:cubicBezTo>
                  <a:cubicBezTo>
                    <a:pt x="213" y="991"/>
                    <a:pt x="212" y="1005"/>
                    <a:pt x="216" y="1018"/>
                  </a:cubicBezTo>
                  <a:cubicBezTo>
                    <a:pt x="223" y="1041"/>
                    <a:pt x="276" y="1040"/>
                    <a:pt x="292" y="1042"/>
                  </a:cubicBezTo>
                  <a:cubicBezTo>
                    <a:pt x="326" y="1037"/>
                    <a:pt x="325" y="1030"/>
                    <a:pt x="344" y="1002"/>
                  </a:cubicBezTo>
                  <a:cubicBezTo>
                    <a:pt x="331" y="982"/>
                    <a:pt x="319" y="993"/>
                    <a:pt x="300" y="1002"/>
                  </a:cubicBezTo>
                  <a:cubicBezTo>
                    <a:pt x="281" y="1028"/>
                    <a:pt x="255" y="1028"/>
                    <a:pt x="312" y="1022"/>
                  </a:cubicBezTo>
                  <a:cubicBezTo>
                    <a:pt x="326" y="1011"/>
                    <a:pt x="338" y="1007"/>
                    <a:pt x="344" y="990"/>
                  </a:cubicBezTo>
                  <a:cubicBezTo>
                    <a:pt x="341" y="985"/>
                    <a:pt x="338" y="979"/>
                    <a:pt x="336" y="974"/>
                  </a:cubicBezTo>
                  <a:cubicBezTo>
                    <a:pt x="334" y="970"/>
                    <a:pt x="328" y="963"/>
                    <a:pt x="332" y="962"/>
                  </a:cubicBezTo>
                  <a:cubicBezTo>
                    <a:pt x="335" y="961"/>
                    <a:pt x="357" y="976"/>
                    <a:pt x="360" y="978"/>
                  </a:cubicBezTo>
                  <a:cubicBezTo>
                    <a:pt x="375" y="1001"/>
                    <a:pt x="411" y="1002"/>
                    <a:pt x="420" y="974"/>
                  </a:cubicBezTo>
                  <a:cubicBezTo>
                    <a:pt x="386" y="966"/>
                    <a:pt x="412" y="974"/>
                    <a:pt x="424" y="966"/>
                  </a:cubicBezTo>
                  <a:cubicBezTo>
                    <a:pt x="429" y="963"/>
                    <a:pt x="429" y="955"/>
                    <a:pt x="432" y="950"/>
                  </a:cubicBezTo>
                  <a:cubicBezTo>
                    <a:pt x="404" y="944"/>
                    <a:pt x="379" y="937"/>
                    <a:pt x="352" y="930"/>
                  </a:cubicBezTo>
                  <a:cubicBezTo>
                    <a:pt x="328" y="906"/>
                    <a:pt x="317" y="902"/>
                    <a:pt x="284" y="898"/>
                  </a:cubicBezTo>
                  <a:cubicBezTo>
                    <a:pt x="276" y="893"/>
                    <a:pt x="268" y="887"/>
                    <a:pt x="260" y="882"/>
                  </a:cubicBezTo>
                  <a:cubicBezTo>
                    <a:pt x="256" y="879"/>
                    <a:pt x="248" y="874"/>
                    <a:pt x="248" y="874"/>
                  </a:cubicBezTo>
                  <a:cubicBezTo>
                    <a:pt x="242" y="865"/>
                    <a:pt x="234" y="859"/>
                    <a:pt x="228" y="850"/>
                  </a:cubicBezTo>
                  <a:cubicBezTo>
                    <a:pt x="215" y="830"/>
                    <a:pt x="209" y="804"/>
                    <a:pt x="188" y="790"/>
                  </a:cubicBezTo>
                  <a:cubicBezTo>
                    <a:pt x="177" y="774"/>
                    <a:pt x="167" y="758"/>
                    <a:pt x="156" y="742"/>
                  </a:cubicBezTo>
                  <a:cubicBezTo>
                    <a:pt x="148" y="731"/>
                    <a:pt x="147" y="714"/>
                    <a:pt x="140" y="702"/>
                  </a:cubicBezTo>
                  <a:cubicBezTo>
                    <a:pt x="117" y="661"/>
                    <a:pt x="129" y="693"/>
                    <a:pt x="120" y="666"/>
                  </a:cubicBezTo>
                  <a:cubicBezTo>
                    <a:pt x="121" y="662"/>
                    <a:pt x="123" y="650"/>
                    <a:pt x="124" y="654"/>
                  </a:cubicBezTo>
                  <a:cubicBezTo>
                    <a:pt x="127" y="670"/>
                    <a:pt x="125" y="686"/>
                    <a:pt x="128" y="702"/>
                  </a:cubicBezTo>
                  <a:cubicBezTo>
                    <a:pt x="131" y="721"/>
                    <a:pt x="142" y="732"/>
                    <a:pt x="148" y="750"/>
                  </a:cubicBezTo>
                  <a:cubicBezTo>
                    <a:pt x="152" y="785"/>
                    <a:pt x="150" y="788"/>
                    <a:pt x="172" y="810"/>
                  </a:cubicBezTo>
                  <a:cubicBezTo>
                    <a:pt x="175" y="819"/>
                    <a:pt x="177" y="828"/>
                    <a:pt x="184" y="834"/>
                  </a:cubicBezTo>
                  <a:cubicBezTo>
                    <a:pt x="191" y="840"/>
                    <a:pt x="208" y="850"/>
                    <a:pt x="208" y="850"/>
                  </a:cubicBezTo>
                  <a:cubicBezTo>
                    <a:pt x="216" y="862"/>
                    <a:pt x="219" y="879"/>
                    <a:pt x="228" y="890"/>
                  </a:cubicBezTo>
                  <a:cubicBezTo>
                    <a:pt x="246" y="911"/>
                    <a:pt x="289" y="908"/>
                    <a:pt x="312" y="914"/>
                  </a:cubicBezTo>
                  <a:cubicBezTo>
                    <a:pt x="320" y="920"/>
                    <a:pt x="332" y="920"/>
                    <a:pt x="340" y="926"/>
                  </a:cubicBezTo>
                  <a:cubicBezTo>
                    <a:pt x="349" y="932"/>
                    <a:pt x="351" y="944"/>
                    <a:pt x="360" y="950"/>
                  </a:cubicBezTo>
                  <a:cubicBezTo>
                    <a:pt x="365" y="954"/>
                    <a:pt x="389" y="957"/>
                    <a:pt x="392" y="958"/>
                  </a:cubicBezTo>
                  <a:cubicBezTo>
                    <a:pt x="440" y="990"/>
                    <a:pt x="386" y="983"/>
                    <a:pt x="360" y="986"/>
                  </a:cubicBezTo>
                  <a:cubicBezTo>
                    <a:pt x="413" y="1004"/>
                    <a:pt x="461" y="1034"/>
                    <a:pt x="516" y="1046"/>
                  </a:cubicBezTo>
                  <a:cubicBezTo>
                    <a:pt x="534" y="1050"/>
                    <a:pt x="536" y="1051"/>
                    <a:pt x="556" y="1058"/>
                  </a:cubicBezTo>
                  <a:cubicBezTo>
                    <a:pt x="562" y="1060"/>
                    <a:pt x="567" y="1064"/>
                    <a:pt x="572" y="1066"/>
                  </a:cubicBezTo>
                  <a:cubicBezTo>
                    <a:pt x="576" y="1068"/>
                    <a:pt x="588" y="1072"/>
                    <a:pt x="584" y="1070"/>
                  </a:cubicBezTo>
                  <a:cubicBezTo>
                    <a:pt x="565" y="1057"/>
                    <a:pt x="561" y="1058"/>
                    <a:pt x="540" y="1054"/>
                  </a:cubicBezTo>
                  <a:cubicBezTo>
                    <a:pt x="510" y="1033"/>
                    <a:pt x="486" y="1025"/>
                    <a:pt x="452" y="1014"/>
                  </a:cubicBezTo>
                  <a:cubicBezTo>
                    <a:pt x="422" y="1020"/>
                    <a:pt x="398" y="1039"/>
                    <a:pt x="368" y="1046"/>
                  </a:cubicBezTo>
                  <a:cubicBezTo>
                    <a:pt x="330" y="1036"/>
                    <a:pt x="290" y="1044"/>
                    <a:pt x="252" y="1034"/>
                  </a:cubicBezTo>
                  <a:cubicBezTo>
                    <a:pt x="229" y="1028"/>
                    <a:pt x="213" y="1017"/>
                    <a:pt x="192" y="1010"/>
                  </a:cubicBezTo>
                  <a:cubicBezTo>
                    <a:pt x="174" y="983"/>
                    <a:pt x="164" y="990"/>
                    <a:pt x="148" y="1014"/>
                  </a:cubicBezTo>
                  <a:cubicBezTo>
                    <a:pt x="147" y="1021"/>
                    <a:pt x="146" y="1027"/>
                    <a:pt x="144" y="1034"/>
                  </a:cubicBezTo>
                  <a:cubicBezTo>
                    <a:pt x="142" y="1042"/>
                    <a:pt x="136" y="1058"/>
                    <a:pt x="136" y="1058"/>
                  </a:cubicBezTo>
                  <a:cubicBezTo>
                    <a:pt x="137" y="1075"/>
                    <a:pt x="137" y="1093"/>
                    <a:pt x="140" y="1110"/>
                  </a:cubicBezTo>
                  <a:cubicBezTo>
                    <a:pt x="141" y="1115"/>
                    <a:pt x="153" y="1122"/>
                    <a:pt x="148" y="1122"/>
                  </a:cubicBezTo>
                  <a:cubicBezTo>
                    <a:pt x="146" y="1122"/>
                    <a:pt x="127" y="1095"/>
                    <a:pt x="120" y="1102"/>
                  </a:cubicBezTo>
                  <a:cubicBezTo>
                    <a:pt x="109" y="1113"/>
                    <a:pt x="167" y="1126"/>
                    <a:pt x="168" y="1126"/>
                  </a:cubicBezTo>
                  <a:cubicBezTo>
                    <a:pt x="197" y="1145"/>
                    <a:pt x="171" y="1126"/>
                    <a:pt x="164" y="1130"/>
                  </a:cubicBezTo>
                  <a:cubicBezTo>
                    <a:pt x="159" y="1133"/>
                    <a:pt x="163" y="1141"/>
                    <a:pt x="160" y="1146"/>
                  </a:cubicBezTo>
                  <a:cubicBezTo>
                    <a:pt x="157" y="1151"/>
                    <a:pt x="152" y="1154"/>
                    <a:pt x="148" y="1158"/>
                  </a:cubicBezTo>
                  <a:cubicBezTo>
                    <a:pt x="145" y="1166"/>
                    <a:pt x="143" y="1174"/>
                    <a:pt x="140" y="1182"/>
                  </a:cubicBezTo>
                  <a:cubicBezTo>
                    <a:pt x="139" y="1186"/>
                    <a:pt x="136" y="1194"/>
                    <a:pt x="136" y="1194"/>
                  </a:cubicBezTo>
                  <a:cubicBezTo>
                    <a:pt x="141" y="1236"/>
                    <a:pt x="145" y="1271"/>
                    <a:pt x="136" y="1314"/>
                  </a:cubicBezTo>
                  <a:cubicBezTo>
                    <a:pt x="138" y="1330"/>
                    <a:pt x="140" y="1346"/>
                    <a:pt x="144" y="1362"/>
                  </a:cubicBezTo>
                  <a:cubicBezTo>
                    <a:pt x="145" y="1366"/>
                    <a:pt x="152" y="1373"/>
                    <a:pt x="148" y="1374"/>
                  </a:cubicBezTo>
                  <a:cubicBezTo>
                    <a:pt x="141" y="1376"/>
                    <a:pt x="122" y="1362"/>
                    <a:pt x="116" y="1358"/>
                  </a:cubicBezTo>
                  <a:cubicBezTo>
                    <a:pt x="82" y="1366"/>
                    <a:pt x="112" y="1370"/>
                    <a:pt x="128" y="1378"/>
                  </a:cubicBezTo>
                  <a:cubicBezTo>
                    <a:pt x="144" y="1402"/>
                    <a:pt x="137" y="1419"/>
                    <a:pt x="128" y="1446"/>
                  </a:cubicBezTo>
                  <a:cubicBezTo>
                    <a:pt x="134" y="1469"/>
                    <a:pt x="126" y="1491"/>
                    <a:pt x="120" y="1514"/>
                  </a:cubicBezTo>
                  <a:cubicBezTo>
                    <a:pt x="123" y="1541"/>
                    <a:pt x="130" y="1550"/>
                    <a:pt x="136" y="1574"/>
                  </a:cubicBezTo>
                  <a:cubicBezTo>
                    <a:pt x="130" y="1603"/>
                    <a:pt x="123" y="1602"/>
                    <a:pt x="128" y="1634"/>
                  </a:cubicBezTo>
                  <a:cubicBezTo>
                    <a:pt x="144" y="1629"/>
                    <a:pt x="159" y="1621"/>
                    <a:pt x="172" y="1610"/>
                  </a:cubicBezTo>
                  <a:cubicBezTo>
                    <a:pt x="178" y="1605"/>
                    <a:pt x="182" y="1598"/>
                    <a:pt x="188" y="1594"/>
                  </a:cubicBezTo>
                  <a:cubicBezTo>
                    <a:pt x="191" y="1592"/>
                    <a:pt x="204" y="1590"/>
                    <a:pt x="200" y="1590"/>
                  </a:cubicBezTo>
                  <a:cubicBezTo>
                    <a:pt x="195" y="1590"/>
                    <a:pt x="189" y="1593"/>
                    <a:pt x="184" y="1594"/>
                  </a:cubicBezTo>
                  <a:cubicBezTo>
                    <a:pt x="174" y="1609"/>
                    <a:pt x="157" y="1628"/>
                    <a:pt x="140" y="1634"/>
                  </a:cubicBezTo>
                  <a:cubicBezTo>
                    <a:pt x="129" y="1650"/>
                    <a:pt x="122" y="1654"/>
                    <a:pt x="140" y="1666"/>
                  </a:cubicBezTo>
                  <a:cubicBezTo>
                    <a:pt x="163" y="1663"/>
                    <a:pt x="174" y="1662"/>
                    <a:pt x="192" y="1650"/>
                  </a:cubicBezTo>
                  <a:cubicBezTo>
                    <a:pt x="195" y="1646"/>
                    <a:pt x="202" y="1642"/>
                    <a:pt x="200" y="1638"/>
                  </a:cubicBezTo>
                  <a:cubicBezTo>
                    <a:pt x="198" y="1633"/>
                    <a:pt x="189" y="1632"/>
                    <a:pt x="184" y="1634"/>
                  </a:cubicBezTo>
                  <a:cubicBezTo>
                    <a:pt x="154" y="1646"/>
                    <a:pt x="126" y="1680"/>
                    <a:pt x="108" y="1706"/>
                  </a:cubicBezTo>
                  <a:cubicBezTo>
                    <a:pt x="111" y="1718"/>
                    <a:pt x="113" y="1730"/>
                    <a:pt x="116" y="1742"/>
                  </a:cubicBezTo>
                  <a:cubicBezTo>
                    <a:pt x="118" y="1750"/>
                    <a:pt x="124" y="1766"/>
                    <a:pt x="124" y="1766"/>
                  </a:cubicBezTo>
                  <a:cubicBezTo>
                    <a:pt x="126" y="1824"/>
                    <a:pt x="121" y="1849"/>
                    <a:pt x="136" y="1894"/>
                  </a:cubicBezTo>
                  <a:cubicBezTo>
                    <a:pt x="141" y="1941"/>
                    <a:pt x="145" y="1976"/>
                    <a:pt x="148" y="2026"/>
                  </a:cubicBezTo>
                  <a:cubicBezTo>
                    <a:pt x="147" y="2037"/>
                    <a:pt x="147" y="2048"/>
                    <a:pt x="144" y="2058"/>
                  </a:cubicBezTo>
                  <a:cubicBezTo>
                    <a:pt x="143" y="2063"/>
                    <a:pt x="136" y="2065"/>
                    <a:pt x="136" y="2070"/>
                  </a:cubicBezTo>
                  <a:cubicBezTo>
                    <a:pt x="136" y="2083"/>
                    <a:pt x="168" y="2090"/>
                    <a:pt x="168" y="2090"/>
                  </a:cubicBezTo>
                  <a:cubicBezTo>
                    <a:pt x="178" y="2120"/>
                    <a:pt x="174" y="2106"/>
                    <a:pt x="180" y="2134"/>
                  </a:cubicBezTo>
                  <a:cubicBezTo>
                    <a:pt x="202" y="2127"/>
                    <a:pt x="222" y="2113"/>
                    <a:pt x="244" y="2106"/>
                  </a:cubicBezTo>
                  <a:cubicBezTo>
                    <a:pt x="257" y="2089"/>
                    <a:pt x="263" y="2089"/>
                    <a:pt x="280" y="2078"/>
                  </a:cubicBezTo>
                  <a:cubicBezTo>
                    <a:pt x="264" y="2073"/>
                    <a:pt x="255" y="2077"/>
                    <a:pt x="240" y="2082"/>
                  </a:cubicBezTo>
                  <a:cubicBezTo>
                    <a:pt x="232" y="2095"/>
                    <a:pt x="218" y="2100"/>
                    <a:pt x="212" y="2114"/>
                  </a:cubicBezTo>
                  <a:cubicBezTo>
                    <a:pt x="209" y="2122"/>
                    <a:pt x="196" y="2139"/>
                    <a:pt x="204" y="2138"/>
                  </a:cubicBezTo>
                  <a:cubicBezTo>
                    <a:pt x="216" y="2137"/>
                    <a:pt x="228" y="2136"/>
                    <a:pt x="240" y="2134"/>
                  </a:cubicBezTo>
                  <a:cubicBezTo>
                    <a:pt x="247" y="2133"/>
                    <a:pt x="253" y="2131"/>
                    <a:pt x="260" y="2130"/>
                  </a:cubicBezTo>
                  <a:cubicBezTo>
                    <a:pt x="272" y="2122"/>
                    <a:pt x="295" y="2122"/>
                    <a:pt x="272" y="2114"/>
                  </a:cubicBezTo>
                  <a:cubicBezTo>
                    <a:pt x="245" y="2121"/>
                    <a:pt x="223" y="2135"/>
                    <a:pt x="208" y="2158"/>
                  </a:cubicBezTo>
                  <a:cubicBezTo>
                    <a:pt x="206" y="2167"/>
                    <a:pt x="196" y="2193"/>
                    <a:pt x="212" y="2198"/>
                  </a:cubicBezTo>
                  <a:cubicBezTo>
                    <a:pt x="239" y="2207"/>
                    <a:pt x="248" y="2210"/>
                    <a:pt x="272" y="2226"/>
                  </a:cubicBezTo>
                  <a:cubicBezTo>
                    <a:pt x="299" y="2244"/>
                    <a:pt x="270" y="2233"/>
                    <a:pt x="296" y="2246"/>
                  </a:cubicBezTo>
                  <a:cubicBezTo>
                    <a:pt x="308" y="2252"/>
                    <a:pt x="329" y="2253"/>
                    <a:pt x="340" y="2254"/>
                  </a:cubicBezTo>
                  <a:cubicBezTo>
                    <a:pt x="357" y="2266"/>
                    <a:pt x="380" y="2269"/>
                    <a:pt x="400" y="2274"/>
                  </a:cubicBezTo>
                  <a:cubicBezTo>
                    <a:pt x="417" y="2273"/>
                    <a:pt x="436" y="2277"/>
                    <a:pt x="452" y="2270"/>
                  </a:cubicBezTo>
                  <a:cubicBezTo>
                    <a:pt x="461" y="2266"/>
                    <a:pt x="468" y="2246"/>
                    <a:pt x="468" y="2246"/>
                  </a:cubicBezTo>
                  <a:cubicBezTo>
                    <a:pt x="464" y="2213"/>
                    <a:pt x="455" y="2201"/>
                    <a:pt x="432" y="2178"/>
                  </a:cubicBezTo>
                  <a:cubicBezTo>
                    <a:pt x="386" y="2183"/>
                    <a:pt x="406" y="2175"/>
                    <a:pt x="372" y="2198"/>
                  </a:cubicBezTo>
                  <a:cubicBezTo>
                    <a:pt x="364" y="2203"/>
                    <a:pt x="396" y="2182"/>
                    <a:pt x="396" y="2182"/>
                  </a:cubicBezTo>
                  <a:cubicBezTo>
                    <a:pt x="415" y="2154"/>
                    <a:pt x="423" y="2147"/>
                    <a:pt x="384" y="2134"/>
                  </a:cubicBezTo>
                  <a:cubicBezTo>
                    <a:pt x="336" y="2141"/>
                    <a:pt x="372" y="2134"/>
                    <a:pt x="344" y="2142"/>
                  </a:cubicBezTo>
                  <a:cubicBezTo>
                    <a:pt x="339" y="2144"/>
                    <a:pt x="323" y="2148"/>
                    <a:pt x="328" y="2146"/>
                  </a:cubicBezTo>
                  <a:cubicBezTo>
                    <a:pt x="336" y="2142"/>
                    <a:pt x="352" y="2138"/>
                    <a:pt x="352" y="2138"/>
                  </a:cubicBezTo>
                  <a:cubicBezTo>
                    <a:pt x="364" y="2121"/>
                    <a:pt x="386" y="2100"/>
                    <a:pt x="356" y="2090"/>
                  </a:cubicBezTo>
                  <a:cubicBezTo>
                    <a:pt x="307" y="2097"/>
                    <a:pt x="335" y="2091"/>
                    <a:pt x="352" y="2074"/>
                  </a:cubicBezTo>
                  <a:cubicBezTo>
                    <a:pt x="349" y="2038"/>
                    <a:pt x="349" y="1996"/>
                    <a:pt x="316" y="1974"/>
                  </a:cubicBezTo>
                  <a:cubicBezTo>
                    <a:pt x="308" y="1977"/>
                    <a:pt x="300" y="1979"/>
                    <a:pt x="292" y="1982"/>
                  </a:cubicBezTo>
                  <a:cubicBezTo>
                    <a:pt x="287" y="1984"/>
                    <a:pt x="277" y="1989"/>
                    <a:pt x="280" y="1994"/>
                  </a:cubicBezTo>
                  <a:cubicBezTo>
                    <a:pt x="281" y="1995"/>
                    <a:pt x="306" y="1987"/>
                    <a:pt x="308" y="1986"/>
                  </a:cubicBezTo>
                  <a:cubicBezTo>
                    <a:pt x="328" y="1926"/>
                    <a:pt x="365" y="1803"/>
                    <a:pt x="288" y="1818"/>
                  </a:cubicBezTo>
                  <a:cubicBezTo>
                    <a:pt x="306" y="1781"/>
                    <a:pt x="314" y="1738"/>
                    <a:pt x="324" y="1698"/>
                  </a:cubicBezTo>
                  <a:cubicBezTo>
                    <a:pt x="331" y="1670"/>
                    <a:pt x="326" y="1647"/>
                    <a:pt x="352" y="1630"/>
                  </a:cubicBezTo>
                  <a:cubicBezTo>
                    <a:pt x="355" y="1622"/>
                    <a:pt x="357" y="1614"/>
                    <a:pt x="360" y="1606"/>
                  </a:cubicBezTo>
                  <a:cubicBezTo>
                    <a:pt x="361" y="1602"/>
                    <a:pt x="364" y="1594"/>
                    <a:pt x="364" y="1594"/>
                  </a:cubicBezTo>
                  <a:cubicBezTo>
                    <a:pt x="365" y="1517"/>
                    <a:pt x="324" y="1380"/>
                    <a:pt x="404" y="1326"/>
                  </a:cubicBezTo>
                  <a:cubicBezTo>
                    <a:pt x="411" y="1306"/>
                    <a:pt x="405" y="1275"/>
                    <a:pt x="408" y="1254"/>
                  </a:cubicBezTo>
                  <a:cubicBezTo>
                    <a:pt x="412" y="1222"/>
                    <a:pt x="436" y="1193"/>
                    <a:pt x="436" y="1158"/>
                  </a:cubicBezTo>
                  <a:cubicBezTo>
                    <a:pt x="436" y="1154"/>
                    <a:pt x="433" y="1166"/>
                    <a:pt x="432" y="1170"/>
                  </a:cubicBezTo>
                  <a:cubicBezTo>
                    <a:pt x="429" y="1177"/>
                    <a:pt x="427" y="1184"/>
                    <a:pt x="424" y="1190"/>
                  </a:cubicBezTo>
                  <a:cubicBezTo>
                    <a:pt x="418" y="1200"/>
                    <a:pt x="410" y="1208"/>
                    <a:pt x="404" y="1218"/>
                  </a:cubicBezTo>
                  <a:cubicBezTo>
                    <a:pt x="391" y="1268"/>
                    <a:pt x="395" y="1239"/>
                    <a:pt x="400" y="1306"/>
                  </a:cubicBezTo>
                  <a:cubicBezTo>
                    <a:pt x="412" y="1282"/>
                    <a:pt x="430" y="1257"/>
                    <a:pt x="452" y="1242"/>
                  </a:cubicBezTo>
                  <a:cubicBezTo>
                    <a:pt x="462" y="1226"/>
                    <a:pt x="472" y="1215"/>
                    <a:pt x="480" y="1198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6" name="Freeform 48"/>
            <p:cNvSpPr>
              <a:spLocks/>
            </p:cNvSpPr>
            <p:nvPr/>
          </p:nvSpPr>
          <p:spPr bwMode="auto">
            <a:xfrm>
              <a:off x="476" y="1184"/>
              <a:ext cx="320" cy="608"/>
            </a:xfrm>
            <a:custGeom>
              <a:avLst/>
              <a:gdLst>
                <a:gd name="T0" fmla="*/ 32 w 320"/>
                <a:gd name="T1" fmla="*/ 360 h 608"/>
                <a:gd name="T2" fmla="*/ 48 w 320"/>
                <a:gd name="T3" fmla="*/ 324 h 608"/>
                <a:gd name="T4" fmla="*/ 24 w 320"/>
                <a:gd name="T5" fmla="*/ 272 h 608"/>
                <a:gd name="T6" fmla="*/ 0 w 320"/>
                <a:gd name="T7" fmla="*/ 128 h 608"/>
                <a:gd name="T8" fmla="*/ 4 w 320"/>
                <a:gd name="T9" fmla="*/ 112 h 608"/>
                <a:gd name="T10" fmla="*/ 20 w 320"/>
                <a:gd name="T11" fmla="*/ 108 h 608"/>
                <a:gd name="T12" fmla="*/ 24 w 320"/>
                <a:gd name="T13" fmla="*/ 72 h 608"/>
                <a:gd name="T14" fmla="*/ 44 w 320"/>
                <a:gd name="T15" fmla="*/ 48 h 608"/>
                <a:gd name="T16" fmla="*/ 68 w 320"/>
                <a:gd name="T17" fmla="*/ 56 h 608"/>
                <a:gd name="T18" fmla="*/ 108 w 320"/>
                <a:gd name="T19" fmla="*/ 24 h 608"/>
                <a:gd name="T20" fmla="*/ 120 w 320"/>
                <a:gd name="T21" fmla="*/ 28 h 608"/>
                <a:gd name="T22" fmla="*/ 144 w 320"/>
                <a:gd name="T23" fmla="*/ 12 h 608"/>
                <a:gd name="T24" fmla="*/ 168 w 320"/>
                <a:gd name="T25" fmla="*/ 8 h 608"/>
                <a:gd name="T26" fmla="*/ 192 w 320"/>
                <a:gd name="T27" fmla="*/ 0 h 608"/>
                <a:gd name="T28" fmla="*/ 248 w 320"/>
                <a:gd name="T29" fmla="*/ 16 h 608"/>
                <a:gd name="T30" fmla="*/ 264 w 320"/>
                <a:gd name="T31" fmla="*/ 32 h 608"/>
                <a:gd name="T32" fmla="*/ 260 w 320"/>
                <a:gd name="T33" fmla="*/ 48 h 608"/>
                <a:gd name="T34" fmla="*/ 304 w 320"/>
                <a:gd name="T35" fmla="*/ 64 h 608"/>
                <a:gd name="T36" fmla="*/ 296 w 320"/>
                <a:gd name="T37" fmla="*/ 112 h 608"/>
                <a:gd name="T38" fmla="*/ 284 w 320"/>
                <a:gd name="T39" fmla="*/ 140 h 608"/>
                <a:gd name="T40" fmla="*/ 320 w 320"/>
                <a:gd name="T41" fmla="*/ 172 h 608"/>
                <a:gd name="T42" fmla="*/ 296 w 320"/>
                <a:gd name="T43" fmla="*/ 204 h 608"/>
                <a:gd name="T44" fmla="*/ 292 w 320"/>
                <a:gd name="T45" fmla="*/ 160 h 608"/>
                <a:gd name="T46" fmla="*/ 296 w 320"/>
                <a:gd name="T47" fmla="*/ 172 h 608"/>
                <a:gd name="T48" fmla="*/ 304 w 320"/>
                <a:gd name="T49" fmla="*/ 184 h 608"/>
                <a:gd name="T50" fmla="*/ 280 w 320"/>
                <a:gd name="T51" fmla="*/ 272 h 608"/>
                <a:gd name="T52" fmla="*/ 264 w 320"/>
                <a:gd name="T53" fmla="*/ 316 h 608"/>
                <a:gd name="T54" fmla="*/ 208 w 320"/>
                <a:gd name="T55" fmla="*/ 408 h 608"/>
                <a:gd name="T56" fmla="*/ 140 w 320"/>
                <a:gd name="T57" fmla="*/ 420 h 608"/>
                <a:gd name="T58" fmla="*/ 184 w 320"/>
                <a:gd name="T59" fmla="*/ 436 h 608"/>
                <a:gd name="T60" fmla="*/ 188 w 320"/>
                <a:gd name="T61" fmla="*/ 540 h 608"/>
                <a:gd name="T62" fmla="*/ 184 w 320"/>
                <a:gd name="T63" fmla="*/ 572 h 608"/>
                <a:gd name="T64" fmla="*/ 180 w 320"/>
                <a:gd name="T65" fmla="*/ 584 h 608"/>
                <a:gd name="T66" fmla="*/ 188 w 320"/>
                <a:gd name="T67" fmla="*/ 596 h 608"/>
                <a:gd name="T68" fmla="*/ 188 w 320"/>
                <a:gd name="T69" fmla="*/ 608 h 60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20"/>
                <a:gd name="T106" fmla="*/ 0 h 608"/>
                <a:gd name="T107" fmla="*/ 320 w 320"/>
                <a:gd name="T108" fmla="*/ 608 h 60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20" h="608">
                  <a:moveTo>
                    <a:pt x="32" y="360"/>
                  </a:moveTo>
                  <a:cubicBezTo>
                    <a:pt x="36" y="347"/>
                    <a:pt x="44" y="337"/>
                    <a:pt x="48" y="324"/>
                  </a:cubicBezTo>
                  <a:cubicBezTo>
                    <a:pt x="44" y="295"/>
                    <a:pt x="47" y="287"/>
                    <a:pt x="24" y="272"/>
                  </a:cubicBezTo>
                  <a:cubicBezTo>
                    <a:pt x="21" y="229"/>
                    <a:pt x="24" y="165"/>
                    <a:pt x="0" y="128"/>
                  </a:cubicBezTo>
                  <a:cubicBezTo>
                    <a:pt x="1" y="123"/>
                    <a:pt x="0" y="116"/>
                    <a:pt x="4" y="112"/>
                  </a:cubicBezTo>
                  <a:cubicBezTo>
                    <a:pt x="8" y="108"/>
                    <a:pt x="18" y="113"/>
                    <a:pt x="20" y="108"/>
                  </a:cubicBezTo>
                  <a:cubicBezTo>
                    <a:pt x="25" y="97"/>
                    <a:pt x="23" y="84"/>
                    <a:pt x="24" y="72"/>
                  </a:cubicBezTo>
                  <a:cubicBezTo>
                    <a:pt x="44" y="79"/>
                    <a:pt x="40" y="65"/>
                    <a:pt x="44" y="48"/>
                  </a:cubicBezTo>
                  <a:cubicBezTo>
                    <a:pt x="52" y="51"/>
                    <a:pt x="65" y="64"/>
                    <a:pt x="68" y="56"/>
                  </a:cubicBezTo>
                  <a:cubicBezTo>
                    <a:pt x="74" y="37"/>
                    <a:pt x="90" y="30"/>
                    <a:pt x="108" y="24"/>
                  </a:cubicBezTo>
                  <a:cubicBezTo>
                    <a:pt x="112" y="25"/>
                    <a:pt x="116" y="29"/>
                    <a:pt x="120" y="28"/>
                  </a:cubicBezTo>
                  <a:cubicBezTo>
                    <a:pt x="129" y="25"/>
                    <a:pt x="144" y="12"/>
                    <a:pt x="144" y="12"/>
                  </a:cubicBezTo>
                  <a:cubicBezTo>
                    <a:pt x="164" y="19"/>
                    <a:pt x="148" y="17"/>
                    <a:pt x="168" y="8"/>
                  </a:cubicBezTo>
                  <a:cubicBezTo>
                    <a:pt x="176" y="5"/>
                    <a:pt x="192" y="0"/>
                    <a:pt x="192" y="0"/>
                  </a:cubicBezTo>
                  <a:cubicBezTo>
                    <a:pt x="213" y="4"/>
                    <a:pt x="226" y="12"/>
                    <a:pt x="248" y="16"/>
                  </a:cubicBezTo>
                  <a:cubicBezTo>
                    <a:pt x="253" y="21"/>
                    <a:pt x="261" y="25"/>
                    <a:pt x="264" y="32"/>
                  </a:cubicBezTo>
                  <a:cubicBezTo>
                    <a:pt x="266" y="37"/>
                    <a:pt x="258" y="43"/>
                    <a:pt x="260" y="48"/>
                  </a:cubicBezTo>
                  <a:cubicBezTo>
                    <a:pt x="265" y="57"/>
                    <a:pt x="295" y="61"/>
                    <a:pt x="304" y="64"/>
                  </a:cubicBezTo>
                  <a:cubicBezTo>
                    <a:pt x="300" y="85"/>
                    <a:pt x="291" y="91"/>
                    <a:pt x="296" y="112"/>
                  </a:cubicBezTo>
                  <a:cubicBezTo>
                    <a:pt x="289" y="132"/>
                    <a:pt x="271" y="123"/>
                    <a:pt x="284" y="140"/>
                  </a:cubicBezTo>
                  <a:cubicBezTo>
                    <a:pt x="294" y="153"/>
                    <a:pt x="320" y="172"/>
                    <a:pt x="320" y="172"/>
                  </a:cubicBezTo>
                  <a:cubicBezTo>
                    <a:pt x="311" y="186"/>
                    <a:pt x="310" y="194"/>
                    <a:pt x="296" y="204"/>
                  </a:cubicBezTo>
                  <a:cubicBezTo>
                    <a:pt x="285" y="187"/>
                    <a:pt x="281" y="187"/>
                    <a:pt x="292" y="160"/>
                  </a:cubicBezTo>
                  <a:cubicBezTo>
                    <a:pt x="294" y="156"/>
                    <a:pt x="294" y="168"/>
                    <a:pt x="296" y="172"/>
                  </a:cubicBezTo>
                  <a:cubicBezTo>
                    <a:pt x="298" y="176"/>
                    <a:pt x="301" y="180"/>
                    <a:pt x="304" y="184"/>
                  </a:cubicBezTo>
                  <a:cubicBezTo>
                    <a:pt x="300" y="219"/>
                    <a:pt x="285" y="239"/>
                    <a:pt x="280" y="272"/>
                  </a:cubicBezTo>
                  <a:cubicBezTo>
                    <a:pt x="273" y="311"/>
                    <a:pt x="285" y="295"/>
                    <a:pt x="264" y="316"/>
                  </a:cubicBezTo>
                  <a:cubicBezTo>
                    <a:pt x="255" y="342"/>
                    <a:pt x="234" y="394"/>
                    <a:pt x="208" y="408"/>
                  </a:cubicBezTo>
                  <a:cubicBezTo>
                    <a:pt x="188" y="419"/>
                    <a:pt x="161" y="418"/>
                    <a:pt x="140" y="420"/>
                  </a:cubicBezTo>
                  <a:cubicBezTo>
                    <a:pt x="153" y="429"/>
                    <a:pt x="184" y="436"/>
                    <a:pt x="184" y="436"/>
                  </a:cubicBezTo>
                  <a:cubicBezTo>
                    <a:pt x="176" y="476"/>
                    <a:pt x="180" y="501"/>
                    <a:pt x="188" y="540"/>
                  </a:cubicBezTo>
                  <a:cubicBezTo>
                    <a:pt x="187" y="551"/>
                    <a:pt x="186" y="561"/>
                    <a:pt x="184" y="572"/>
                  </a:cubicBezTo>
                  <a:cubicBezTo>
                    <a:pt x="183" y="576"/>
                    <a:pt x="179" y="580"/>
                    <a:pt x="180" y="584"/>
                  </a:cubicBezTo>
                  <a:cubicBezTo>
                    <a:pt x="181" y="589"/>
                    <a:pt x="186" y="591"/>
                    <a:pt x="188" y="596"/>
                  </a:cubicBezTo>
                  <a:cubicBezTo>
                    <a:pt x="189" y="600"/>
                    <a:pt x="188" y="604"/>
                    <a:pt x="188" y="608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5" name="Group 52"/>
          <p:cNvGrpSpPr>
            <a:grpSpLocks/>
          </p:cNvGrpSpPr>
          <p:nvPr/>
        </p:nvGrpSpPr>
        <p:grpSpPr bwMode="auto">
          <a:xfrm flipH="1">
            <a:off x="7580238" y="2140573"/>
            <a:ext cx="400319" cy="910238"/>
            <a:chOff x="3354" y="1060"/>
            <a:chExt cx="887" cy="2973"/>
          </a:xfrm>
          <a:solidFill>
            <a:srgbClr val="008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3579" y="1060"/>
              <a:ext cx="309" cy="436"/>
            </a:xfrm>
            <a:custGeom>
              <a:avLst/>
              <a:gdLst>
                <a:gd name="T0" fmla="*/ 188 w 309"/>
                <a:gd name="T1" fmla="*/ 24 h 436"/>
                <a:gd name="T2" fmla="*/ 148 w 309"/>
                <a:gd name="T3" fmla="*/ 0 h 436"/>
                <a:gd name="T4" fmla="*/ 64 w 309"/>
                <a:gd name="T5" fmla="*/ 28 h 436"/>
                <a:gd name="T6" fmla="*/ 16 w 309"/>
                <a:gd name="T7" fmla="*/ 48 h 436"/>
                <a:gd name="T8" fmla="*/ 0 w 309"/>
                <a:gd name="T9" fmla="*/ 152 h 436"/>
                <a:gd name="T10" fmla="*/ 4 w 309"/>
                <a:gd name="T11" fmla="*/ 180 h 436"/>
                <a:gd name="T12" fmla="*/ 8 w 309"/>
                <a:gd name="T13" fmla="*/ 168 h 436"/>
                <a:gd name="T14" fmla="*/ 24 w 309"/>
                <a:gd name="T15" fmla="*/ 132 h 436"/>
                <a:gd name="T16" fmla="*/ 148 w 309"/>
                <a:gd name="T17" fmla="*/ 108 h 436"/>
                <a:gd name="T18" fmla="*/ 196 w 309"/>
                <a:gd name="T19" fmla="*/ 80 h 436"/>
                <a:gd name="T20" fmla="*/ 184 w 309"/>
                <a:gd name="T21" fmla="*/ 76 h 436"/>
                <a:gd name="T22" fmla="*/ 160 w 309"/>
                <a:gd name="T23" fmla="*/ 84 h 436"/>
                <a:gd name="T24" fmla="*/ 148 w 309"/>
                <a:gd name="T25" fmla="*/ 88 h 436"/>
                <a:gd name="T26" fmla="*/ 176 w 309"/>
                <a:gd name="T27" fmla="*/ 84 h 436"/>
                <a:gd name="T28" fmla="*/ 204 w 309"/>
                <a:gd name="T29" fmla="*/ 88 h 436"/>
                <a:gd name="T30" fmla="*/ 208 w 309"/>
                <a:gd name="T31" fmla="*/ 100 h 436"/>
                <a:gd name="T32" fmla="*/ 232 w 309"/>
                <a:gd name="T33" fmla="*/ 120 h 436"/>
                <a:gd name="T34" fmla="*/ 268 w 309"/>
                <a:gd name="T35" fmla="*/ 164 h 436"/>
                <a:gd name="T36" fmla="*/ 288 w 309"/>
                <a:gd name="T37" fmla="*/ 192 h 436"/>
                <a:gd name="T38" fmla="*/ 308 w 309"/>
                <a:gd name="T39" fmla="*/ 196 h 436"/>
                <a:gd name="T40" fmla="*/ 304 w 309"/>
                <a:gd name="T41" fmla="*/ 268 h 436"/>
                <a:gd name="T42" fmla="*/ 292 w 309"/>
                <a:gd name="T43" fmla="*/ 272 h 436"/>
                <a:gd name="T44" fmla="*/ 300 w 309"/>
                <a:gd name="T45" fmla="*/ 296 h 436"/>
                <a:gd name="T46" fmla="*/ 296 w 309"/>
                <a:gd name="T47" fmla="*/ 340 h 436"/>
                <a:gd name="T48" fmla="*/ 276 w 309"/>
                <a:gd name="T49" fmla="*/ 336 h 436"/>
                <a:gd name="T50" fmla="*/ 272 w 309"/>
                <a:gd name="T51" fmla="*/ 352 h 436"/>
                <a:gd name="T52" fmla="*/ 260 w 309"/>
                <a:gd name="T53" fmla="*/ 360 h 436"/>
                <a:gd name="T54" fmla="*/ 232 w 309"/>
                <a:gd name="T55" fmla="*/ 408 h 436"/>
                <a:gd name="T56" fmla="*/ 228 w 309"/>
                <a:gd name="T57" fmla="*/ 420 h 436"/>
                <a:gd name="T58" fmla="*/ 132 w 309"/>
                <a:gd name="T59" fmla="*/ 436 h 436"/>
                <a:gd name="T60" fmla="*/ 96 w 309"/>
                <a:gd name="T61" fmla="*/ 432 h 436"/>
                <a:gd name="T62" fmla="*/ 76 w 309"/>
                <a:gd name="T63" fmla="*/ 408 h 436"/>
                <a:gd name="T64" fmla="*/ 28 w 309"/>
                <a:gd name="T65" fmla="*/ 332 h 436"/>
                <a:gd name="T66" fmla="*/ 4 w 309"/>
                <a:gd name="T67" fmla="*/ 232 h 436"/>
                <a:gd name="T68" fmla="*/ 8 w 309"/>
                <a:gd name="T69" fmla="*/ 204 h 436"/>
                <a:gd name="T70" fmla="*/ 12 w 309"/>
                <a:gd name="T71" fmla="*/ 184 h 4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09"/>
                <a:gd name="T109" fmla="*/ 0 h 436"/>
                <a:gd name="T110" fmla="*/ 309 w 309"/>
                <a:gd name="T111" fmla="*/ 436 h 4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09" h="436">
                  <a:moveTo>
                    <a:pt x="188" y="24"/>
                  </a:moveTo>
                  <a:cubicBezTo>
                    <a:pt x="174" y="10"/>
                    <a:pt x="167" y="5"/>
                    <a:pt x="148" y="0"/>
                  </a:cubicBezTo>
                  <a:cubicBezTo>
                    <a:pt x="112" y="5"/>
                    <a:pt x="94" y="8"/>
                    <a:pt x="64" y="28"/>
                  </a:cubicBezTo>
                  <a:cubicBezTo>
                    <a:pt x="50" y="38"/>
                    <a:pt x="31" y="38"/>
                    <a:pt x="16" y="48"/>
                  </a:cubicBezTo>
                  <a:cubicBezTo>
                    <a:pt x="0" y="81"/>
                    <a:pt x="9" y="117"/>
                    <a:pt x="0" y="152"/>
                  </a:cubicBezTo>
                  <a:cubicBezTo>
                    <a:pt x="1" y="161"/>
                    <a:pt x="0" y="172"/>
                    <a:pt x="4" y="180"/>
                  </a:cubicBezTo>
                  <a:cubicBezTo>
                    <a:pt x="6" y="184"/>
                    <a:pt x="7" y="172"/>
                    <a:pt x="8" y="168"/>
                  </a:cubicBezTo>
                  <a:cubicBezTo>
                    <a:pt x="13" y="141"/>
                    <a:pt x="4" y="142"/>
                    <a:pt x="24" y="132"/>
                  </a:cubicBezTo>
                  <a:cubicBezTo>
                    <a:pt x="82" y="103"/>
                    <a:pt x="53" y="112"/>
                    <a:pt x="148" y="108"/>
                  </a:cubicBezTo>
                  <a:cubicBezTo>
                    <a:pt x="171" y="100"/>
                    <a:pt x="179" y="97"/>
                    <a:pt x="196" y="80"/>
                  </a:cubicBezTo>
                  <a:cubicBezTo>
                    <a:pt x="192" y="79"/>
                    <a:pt x="188" y="76"/>
                    <a:pt x="184" y="76"/>
                  </a:cubicBezTo>
                  <a:cubicBezTo>
                    <a:pt x="176" y="77"/>
                    <a:pt x="168" y="81"/>
                    <a:pt x="160" y="84"/>
                  </a:cubicBezTo>
                  <a:cubicBezTo>
                    <a:pt x="156" y="85"/>
                    <a:pt x="144" y="89"/>
                    <a:pt x="148" y="88"/>
                  </a:cubicBezTo>
                  <a:cubicBezTo>
                    <a:pt x="157" y="87"/>
                    <a:pt x="167" y="85"/>
                    <a:pt x="176" y="84"/>
                  </a:cubicBezTo>
                  <a:cubicBezTo>
                    <a:pt x="185" y="85"/>
                    <a:pt x="196" y="84"/>
                    <a:pt x="204" y="88"/>
                  </a:cubicBezTo>
                  <a:cubicBezTo>
                    <a:pt x="208" y="90"/>
                    <a:pt x="206" y="96"/>
                    <a:pt x="208" y="100"/>
                  </a:cubicBezTo>
                  <a:cubicBezTo>
                    <a:pt x="216" y="115"/>
                    <a:pt x="216" y="112"/>
                    <a:pt x="232" y="120"/>
                  </a:cubicBezTo>
                  <a:cubicBezTo>
                    <a:pt x="243" y="137"/>
                    <a:pt x="256" y="146"/>
                    <a:pt x="268" y="164"/>
                  </a:cubicBezTo>
                  <a:cubicBezTo>
                    <a:pt x="289" y="196"/>
                    <a:pt x="262" y="183"/>
                    <a:pt x="288" y="192"/>
                  </a:cubicBezTo>
                  <a:cubicBezTo>
                    <a:pt x="296" y="161"/>
                    <a:pt x="302" y="179"/>
                    <a:pt x="308" y="196"/>
                  </a:cubicBezTo>
                  <a:cubicBezTo>
                    <a:pt x="307" y="220"/>
                    <a:pt x="309" y="244"/>
                    <a:pt x="304" y="268"/>
                  </a:cubicBezTo>
                  <a:cubicBezTo>
                    <a:pt x="303" y="272"/>
                    <a:pt x="293" y="268"/>
                    <a:pt x="292" y="272"/>
                  </a:cubicBezTo>
                  <a:cubicBezTo>
                    <a:pt x="291" y="280"/>
                    <a:pt x="300" y="296"/>
                    <a:pt x="300" y="296"/>
                  </a:cubicBezTo>
                  <a:cubicBezTo>
                    <a:pt x="299" y="311"/>
                    <a:pt x="304" y="327"/>
                    <a:pt x="296" y="340"/>
                  </a:cubicBezTo>
                  <a:cubicBezTo>
                    <a:pt x="293" y="346"/>
                    <a:pt x="282" y="333"/>
                    <a:pt x="276" y="336"/>
                  </a:cubicBezTo>
                  <a:cubicBezTo>
                    <a:pt x="271" y="338"/>
                    <a:pt x="275" y="347"/>
                    <a:pt x="272" y="352"/>
                  </a:cubicBezTo>
                  <a:cubicBezTo>
                    <a:pt x="269" y="356"/>
                    <a:pt x="264" y="357"/>
                    <a:pt x="260" y="360"/>
                  </a:cubicBezTo>
                  <a:cubicBezTo>
                    <a:pt x="253" y="381"/>
                    <a:pt x="252" y="395"/>
                    <a:pt x="232" y="408"/>
                  </a:cubicBezTo>
                  <a:cubicBezTo>
                    <a:pt x="231" y="412"/>
                    <a:pt x="232" y="418"/>
                    <a:pt x="228" y="420"/>
                  </a:cubicBezTo>
                  <a:cubicBezTo>
                    <a:pt x="208" y="430"/>
                    <a:pt x="155" y="432"/>
                    <a:pt x="132" y="436"/>
                  </a:cubicBezTo>
                  <a:cubicBezTo>
                    <a:pt x="120" y="435"/>
                    <a:pt x="107" y="436"/>
                    <a:pt x="96" y="432"/>
                  </a:cubicBezTo>
                  <a:cubicBezTo>
                    <a:pt x="86" y="428"/>
                    <a:pt x="82" y="416"/>
                    <a:pt x="76" y="408"/>
                  </a:cubicBezTo>
                  <a:cubicBezTo>
                    <a:pt x="60" y="385"/>
                    <a:pt x="37" y="359"/>
                    <a:pt x="28" y="332"/>
                  </a:cubicBezTo>
                  <a:cubicBezTo>
                    <a:pt x="25" y="280"/>
                    <a:pt x="35" y="263"/>
                    <a:pt x="4" y="232"/>
                  </a:cubicBezTo>
                  <a:cubicBezTo>
                    <a:pt x="5" y="223"/>
                    <a:pt x="6" y="213"/>
                    <a:pt x="8" y="204"/>
                  </a:cubicBezTo>
                  <a:cubicBezTo>
                    <a:pt x="9" y="197"/>
                    <a:pt x="12" y="184"/>
                    <a:pt x="12" y="184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47" name="Freeform 54"/>
            <p:cNvSpPr>
              <a:spLocks/>
            </p:cNvSpPr>
            <p:nvPr/>
          </p:nvSpPr>
          <p:spPr bwMode="auto">
            <a:xfrm>
              <a:off x="3575" y="1424"/>
              <a:ext cx="375" cy="452"/>
            </a:xfrm>
            <a:custGeom>
              <a:avLst/>
              <a:gdLst>
                <a:gd name="T0" fmla="*/ 135 w 375"/>
                <a:gd name="T1" fmla="*/ 96 h 452"/>
                <a:gd name="T2" fmla="*/ 143 w 375"/>
                <a:gd name="T3" fmla="*/ 120 h 452"/>
                <a:gd name="T4" fmla="*/ 147 w 375"/>
                <a:gd name="T5" fmla="*/ 132 h 452"/>
                <a:gd name="T6" fmla="*/ 171 w 375"/>
                <a:gd name="T7" fmla="*/ 260 h 452"/>
                <a:gd name="T8" fmla="*/ 247 w 375"/>
                <a:gd name="T9" fmla="*/ 224 h 452"/>
                <a:gd name="T10" fmla="*/ 271 w 375"/>
                <a:gd name="T11" fmla="*/ 204 h 452"/>
                <a:gd name="T12" fmla="*/ 279 w 375"/>
                <a:gd name="T13" fmla="*/ 140 h 452"/>
                <a:gd name="T14" fmla="*/ 311 w 375"/>
                <a:gd name="T15" fmla="*/ 104 h 452"/>
                <a:gd name="T16" fmla="*/ 331 w 375"/>
                <a:gd name="T17" fmla="*/ 56 h 452"/>
                <a:gd name="T18" fmla="*/ 343 w 375"/>
                <a:gd name="T19" fmla="*/ 0 h 452"/>
                <a:gd name="T20" fmla="*/ 375 w 375"/>
                <a:gd name="T21" fmla="*/ 48 h 452"/>
                <a:gd name="T22" fmla="*/ 355 w 375"/>
                <a:gd name="T23" fmla="*/ 124 h 452"/>
                <a:gd name="T24" fmla="*/ 347 w 375"/>
                <a:gd name="T25" fmla="*/ 156 h 452"/>
                <a:gd name="T26" fmla="*/ 319 w 375"/>
                <a:gd name="T27" fmla="*/ 184 h 452"/>
                <a:gd name="T28" fmla="*/ 283 w 375"/>
                <a:gd name="T29" fmla="*/ 148 h 452"/>
                <a:gd name="T30" fmla="*/ 279 w 375"/>
                <a:gd name="T31" fmla="*/ 200 h 452"/>
                <a:gd name="T32" fmla="*/ 267 w 375"/>
                <a:gd name="T33" fmla="*/ 204 h 452"/>
                <a:gd name="T34" fmla="*/ 179 w 375"/>
                <a:gd name="T35" fmla="*/ 232 h 452"/>
                <a:gd name="T36" fmla="*/ 155 w 375"/>
                <a:gd name="T37" fmla="*/ 240 h 452"/>
                <a:gd name="T38" fmla="*/ 131 w 375"/>
                <a:gd name="T39" fmla="*/ 164 h 452"/>
                <a:gd name="T40" fmla="*/ 123 w 375"/>
                <a:gd name="T41" fmla="*/ 100 h 452"/>
                <a:gd name="T42" fmla="*/ 99 w 375"/>
                <a:gd name="T43" fmla="*/ 108 h 452"/>
                <a:gd name="T44" fmla="*/ 59 w 375"/>
                <a:gd name="T45" fmla="*/ 132 h 452"/>
                <a:gd name="T46" fmla="*/ 31 w 375"/>
                <a:gd name="T47" fmla="*/ 160 h 452"/>
                <a:gd name="T48" fmla="*/ 31 w 375"/>
                <a:gd name="T49" fmla="*/ 176 h 452"/>
                <a:gd name="T50" fmla="*/ 35 w 375"/>
                <a:gd name="T51" fmla="*/ 224 h 452"/>
                <a:gd name="T52" fmla="*/ 39 w 375"/>
                <a:gd name="T53" fmla="*/ 176 h 452"/>
                <a:gd name="T54" fmla="*/ 51 w 375"/>
                <a:gd name="T55" fmla="*/ 188 h 452"/>
                <a:gd name="T56" fmla="*/ 83 w 375"/>
                <a:gd name="T57" fmla="*/ 240 h 452"/>
                <a:gd name="T58" fmla="*/ 107 w 375"/>
                <a:gd name="T59" fmla="*/ 280 h 452"/>
                <a:gd name="T60" fmla="*/ 131 w 375"/>
                <a:gd name="T61" fmla="*/ 296 h 452"/>
                <a:gd name="T62" fmla="*/ 143 w 375"/>
                <a:gd name="T63" fmla="*/ 292 h 452"/>
                <a:gd name="T64" fmla="*/ 147 w 375"/>
                <a:gd name="T65" fmla="*/ 280 h 452"/>
                <a:gd name="T66" fmla="*/ 151 w 375"/>
                <a:gd name="T67" fmla="*/ 320 h 452"/>
                <a:gd name="T68" fmla="*/ 159 w 375"/>
                <a:gd name="T69" fmla="*/ 332 h 452"/>
                <a:gd name="T70" fmla="*/ 143 w 375"/>
                <a:gd name="T71" fmla="*/ 396 h 452"/>
                <a:gd name="T72" fmla="*/ 159 w 375"/>
                <a:gd name="T73" fmla="*/ 452 h 452"/>
                <a:gd name="T74" fmla="*/ 175 w 375"/>
                <a:gd name="T75" fmla="*/ 392 h 452"/>
                <a:gd name="T76" fmla="*/ 175 w 375"/>
                <a:gd name="T77" fmla="*/ 276 h 4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75"/>
                <a:gd name="T118" fmla="*/ 0 h 452"/>
                <a:gd name="T119" fmla="*/ 375 w 375"/>
                <a:gd name="T120" fmla="*/ 452 h 45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75" h="452">
                  <a:moveTo>
                    <a:pt x="135" y="96"/>
                  </a:moveTo>
                  <a:cubicBezTo>
                    <a:pt x="138" y="104"/>
                    <a:pt x="140" y="112"/>
                    <a:pt x="143" y="120"/>
                  </a:cubicBezTo>
                  <a:cubicBezTo>
                    <a:pt x="144" y="124"/>
                    <a:pt x="147" y="132"/>
                    <a:pt x="147" y="132"/>
                  </a:cubicBezTo>
                  <a:cubicBezTo>
                    <a:pt x="151" y="177"/>
                    <a:pt x="164" y="216"/>
                    <a:pt x="171" y="260"/>
                  </a:cubicBezTo>
                  <a:cubicBezTo>
                    <a:pt x="181" y="230"/>
                    <a:pt x="223" y="236"/>
                    <a:pt x="247" y="224"/>
                  </a:cubicBezTo>
                  <a:cubicBezTo>
                    <a:pt x="258" y="218"/>
                    <a:pt x="262" y="213"/>
                    <a:pt x="271" y="204"/>
                  </a:cubicBezTo>
                  <a:cubicBezTo>
                    <a:pt x="284" y="165"/>
                    <a:pt x="260" y="239"/>
                    <a:pt x="279" y="140"/>
                  </a:cubicBezTo>
                  <a:cubicBezTo>
                    <a:pt x="282" y="124"/>
                    <a:pt x="311" y="104"/>
                    <a:pt x="311" y="104"/>
                  </a:cubicBezTo>
                  <a:cubicBezTo>
                    <a:pt x="317" y="87"/>
                    <a:pt x="325" y="74"/>
                    <a:pt x="331" y="56"/>
                  </a:cubicBezTo>
                  <a:cubicBezTo>
                    <a:pt x="337" y="38"/>
                    <a:pt x="338" y="19"/>
                    <a:pt x="343" y="0"/>
                  </a:cubicBezTo>
                  <a:cubicBezTo>
                    <a:pt x="357" y="14"/>
                    <a:pt x="369" y="29"/>
                    <a:pt x="375" y="48"/>
                  </a:cubicBezTo>
                  <a:cubicBezTo>
                    <a:pt x="371" y="75"/>
                    <a:pt x="362" y="98"/>
                    <a:pt x="355" y="124"/>
                  </a:cubicBezTo>
                  <a:cubicBezTo>
                    <a:pt x="352" y="135"/>
                    <a:pt x="347" y="156"/>
                    <a:pt x="347" y="156"/>
                  </a:cubicBezTo>
                  <a:cubicBezTo>
                    <a:pt x="342" y="213"/>
                    <a:pt x="348" y="213"/>
                    <a:pt x="319" y="184"/>
                  </a:cubicBezTo>
                  <a:cubicBezTo>
                    <a:pt x="312" y="164"/>
                    <a:pt x="303" y="155"/>
                    <a:pt x="283" y="148"/>
                  </a:cubicBezTo>
                  <a:cubicBezTo>
                    <a:pt x="282" y="165"/>
                    <a:pt x="284" y="183"/>
                    <a:pt x="279" y="200"/>
                  </a:cubicBezTo>
                  <a:cubicBezTo>
                    <a:pt x="278" y="204"/>
                    <a:pt x="271" y="203"/>
                    <a:pt x="267" y="204"/>
                  </a:cubicBezTo>
                  <a:cubicBezTo>
                    <a:pt x="236" y="211"/>
                    <a:pt x="206" y="214"/>
                    <a:pt x="179" y="232"/>
                  </a:cubicBezTo>
                  <a:cubicBezTo>
                    <a:pt x="173" y="251"/>
                    <a:pt x="169" y="262"/>
                    <a:pt x="155" y="240"/>
                  </a:cubicBezTo>
                  <a:cubicBezTo>
                    <a:pt x="151" y="208"/>
                    <a:pt x="150" y="189"/>
                    <a:pt x="131" y="164"/>
                  </a:cubicBezTo>
                  <a:cubicBezTo>
                    <a:pt x="124" y="144"/>
                    <a:pt x="135" y="118"/>
                    <a:pt x="123" y="100"/>
                  </a:cubicBezTo>
                  <a:cubicBezTo>
                    <a:pt x="118" y="93"/>
                    <a:pt x="107" y="105"/>
                    <a:pt x="99" y="108"/>
                  </a:cubicBezTo>
                  <a:cubicBezTo>
                    <a:pt x="85" y="113"/>
                    <a:pt x="69" y="120"/>
                    <a:pt x="59" y="132"/>
                  </a:cubicBezTo>
                  <a:cubicBezTo>
                    <a:pt x="32" y="162"/>
                    <a:pt x="56" y="152"/>
                    <a:pt x="31" y="160"/>
                  </a:cubicBezTo>
                  <a:cubicBezTo>
                    <a:pt x="0" y="191"/>
                    <a:pt x="26" y="158"/>
                    <a:pt x="31" y="176"/>
                  </a:cubicBezTo>
                  <a:cubicBezTo>
                    <a:pt x="36" y="191"/>
                    <a:pt x="34" y="208"/>
                    <a:pt x="35" y="224"/>
                  </a:cubicBezTo>
                  <a:cubicBezTo>
                    <a:pt x="36" y="208"/>
                    <a:pt x="32" y="191"/>
                    <a:pt x="39" y="176"/>
                  </a:cubicBezTo>
                  <a:cubicBezTo>
                    <a:pt x="41" y="171"/>
                    <a:pt x="48" y="184"/>
                    <a:pt x="51" y="188"/>
                  </a:cubicBezTo>
                  <a:cubicBezTo>
                    <a:pt x="65" y="206"/>
                    <a:pt x="70" y="223"/>
                    <a:pt x="83" y="240"/>
                  </a:cubicBezTo>
                  <a:cubicBezTo>
                    <a:pt x="87" y="258"/>
                    <a:pt x="93" y="268"/>
                    <a:pt x="107" y="280"/>
                  </a:cubicBezTo>
                  <a:cubicBezTo>
                    <a:pt x="114" y="286"/>
                    <a:pt x="131" y="296"/>
                    <a:pt x="131" y="296"/>
                  </a:cubicBezTo>
                  <a:cubicBezTo>
                    <a:pt x="135" y="295"/>
                    <a:pt x="140" y="295"/>
                    <a:pt x="143" y="292"/>
                  </a:cubicBezTo>
                  <a:cubicBezTo>
                    <a:pt x="146" y="289"/>
                    <a:pt x="147" y="280"/>
                    <a:pt x="147" y="280"/>
                  </a:cubicBezTo>
                  <a:cubicBezTo>
                    <a:pt x="148" y="293"/>
                    <a:pt x="148" y="307"/>
                    <a:pt x="151" y="320"/>
                  </a:cubicBezTo>
                  <a:cubicBezTo>
                    <a:pt x="152" y="325"/>
                    <a:pt x="158" y="327"/>
                    <a:pt x="159" y="332"/>
                  </a:cubicBezTo>
                  <a:cubicBezTo>
                    <a:pt x="161" y="350"/>
                    <a:pt x="149" y="379"/>
                    <a:pt x="143" y="396"/>
                  </a:cubicBezTo>
                  <a:cubicBezTo>
                    <a:pt x="148" y="415"/>
                    <a:pt x="154" y="433"/>
                    <a:pt x="159" y="452"/>
                  </a:cubicBezTo>
                  <a:cubicBezTo>
                    <a:pt x="162" y="424"/>
                    <a:pt x="161" y="413"/>
                    <a:pt x="175" y="392"/>
                  </a:cubicBezTo>
                  <a:cubicBezTo>
                    <a:pt x="179" y="352"/>
                    <a:pt x="175" y="317"/>
                    <a:pt x="175" y="276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48" name="Freeform 55"/>
            <p:cNvSpPr>
              <a:spLocks/>
            </p:cNvSpPr>
            <p:nvPr/>
          </p:nvSpPr>
          <p:spPr bwMode="auto">
            <a:xfrm>
              <a:off x="3354" y="1472"/>
              <a:ext cx="887" cy="1197"/>
            </a:xfrm>
            <a:custGeom>
              <a:avLst/>
              <a:gdLst>
                <a:gd name="T0" fmla="*/ 239 w 887"/>
                <a:gd name="T1" fmla="*/ 100 h 1197"/>
                <a:gd name="T2" fmla="*/ 167 w 887"/>
                <a:gd name="T3" fmla="*/ 168 h 1197"/>
                <a:gd name="T4" fmla="*/ 143 w 887"/>
                <a:gd name="T5" fmla="*/ 244 h 1197"/>
                <a:gd name="T6" fmla="*/ 111 w 887"/>
                <a:gd name="T7" fmla="*/ 292 h 1197"/>
                <a:gd name="T8" fmla="*/ 111 w 887"/>
                <a:gd name="T9" fmla="*/ 328 h 1197"/>
                <a:gd name="T10" fmla="*/ 51 w 887"/>
                <a:gd name="T11" fmla="*/ 380 h 1197"/>
                <a:gd name="T12" fmla="*/ 27 w 887"/>
                <a:gd name="T13" fmla="*/ 432 h 1197"/>
                <a:gd name="T14" fmla="*/ 115 w 887"/>
                <a:gd name="T15" fmla="*/ 512 h 1197"/>
                <a:gd name="T16" fmla="*/ 55 w 887"/>
                <a:gd name="T17" fmla="*/ 452 h 1197"/>
                <a:gd name="T18" fmla="*/ 127 w 887"/>
                <a:gd name="T19" fmla="*/ 492 h 1197"/>
                <a:gd name="T20" fmla="*/ 115 w 887"/>
                <a:gd name="T21" fmla="*/ 456 h 1197"/>
                <a:gd name="T22" fmla="*/ 63 w 887"/>
                <a:gd name="T23" fmla="*/ 456 h 1197"/>
                <a:gd name="T24" fmla="*/ 11 w 887"/>
                <a:gd name="T25" fmla="*/ 480 h 1197"/>
                <a:gd name="T26" fmla="*/ 39 w 887"/>
                <a:gd name="T27" fmla="*/ 628 h 1197"/>
                <a:gd name="T28" fmla="*/ 87 w 887"/>
                <a:gd name="T29" fmla="*/ 828 h 1197"/>
                <a:gd name="T30" fmla="*/ 139 w 887"/>
                <a:gd name="T31" fmla="*/ 900 h 1197"/>
                <a:gd name="T32" fmla="*/ 155 w 887"/>
                <a:gd name="T33" fmla="*/ 896 h 1197"/>
                <a:gd name="T34" fmla="*/ 163 w 887"/>
                <a:gd name="T35" fmla="*/ 888 h 1197"/>
                <a:gd name="T36" fmla="*/ 163 w 887"/>
                <a:gd name="T37" fmla="*/ 868 h 1197"/>
                <a:gd name="T38" fmla="*/ 195 w 887"/>
                <a:gd name="T39" fmla="*/ 884 h 1197"/>
                <a:gd name="T40" fmla="*/ 187 w 887"/>
                <a:gd name="T41" fmla="*/ 832 h 1197"/>
                <a:gd name="T42" fmla="*/ 195 w 887"/>
                <a:gd name="T43" fmla="*/ 752 h 1197"/>
                <a:gd name="T44" fmla="*/ 147 w 887"/>
                <a:gd name="T45" fmla="*/ 704 h 1197"/>
                <a:gd name="T46" fmla="*/ 143 w 887"/>
                <a:gd name="T47" fmla="*/ 496 h 1197"/>
                <a:gd name="T48" fmla="*/ 223 w 887"/>
                <a:gd name="T49" fmla="*/ 456 h 1197"/>
                <a:gd name="T50" fmla="*/ 195 w 887"/>
                <a:gd name="T51" fmla="*/ 440 h 1197"/>
                <a:gd name="T52" fmla="*/ 235 w 887"/>
                <a:gd name="T53" fmla="*/ 500 h 1197"/>
                <a:gd name="T54" fmla="*/ 223 w 887"/>
                <a:gd name="T55" fmla="*/ 736 h 1197"/>
                <a:gd name="T56" fmla="*/ 187 w 887"/>
                <a:gd name="T57" fmla="*/ 828 h 1197"/>
                <a:gd name="T58" fmla="*/ 167 w 887"/>
                <a:gd name="T59" fmla="*/ 968 h 1197"/>
                <a:gd name="T60" fmla="*/ 223 w 887"/>
                <a:gd name="T61" fmla="*/ 1064 h 1197"/>
                <a:gd name="T62" fmla="*/ 343 w 887"/>
                <a:gd name="T63" fmla="*/ 1124 h 1197"/>
                <a:gd name="T64" fmla="*/ 331 w 887"/>
                <a:gd name="T65" fmla="*/ 1080 h 1197"/>
                <a:gd name="T66" fmla="*/ 619 w 887"/>
                <a:gd name="T67" fmla="*/ 1140 h 1197"/>
                <a:gd name="T68" fmla="*/ 655 w 887"/>
                <a:gd name="T69" fmla="*/ 964 h 1197"/>
                <a:gd name="T70" fmla="*/ 715 w 887"/>
                <a:gd name="T71" fmla="*/ 772 h 1197"/>
                <a:gd name="T72" fmla="*/ 679 w 887"/>
                <a:gd name="T73" fmla="*/ 620 h 1197"/>
                <a:gd name="T74" fmla="*/ 703 w 887"/>
                <a:gd name="T75" fmla="*/ 304 h 1197"/>
                <a:gd name="T76" fmla="*/ 695 w 887"/>
                <a:gd name="T77" fmla="*/ 224 h 1197"/>
                <a:gd name="T78" fmla="*/ 667 w 887"/>
                <a:gd name="T79" fmla="*/ 300 h 1197"/>
                <a:gd name="T80" fmla="*/ 723 w 887"/>
                <a:gd name="T81" fmla="*/ 264 h 1197"/>
                <a:gd name="T82" fmla="*/ 703 w 887"/>
                <a:gd name="T83" fmla="*/ 424 h 1197"/>
                <a:gd name="T84" fmla="*/ 671 w 887"/>
                <a:gd name="T85" fmla="*/ 500 h 1197"/>
                <a:gd name="T86" fmla="*/ 767 w 887"/>
                <a:gd name="T87" fmla="*/ 664 h 1197"/>
                <a:gd name="T88" fmla="*/ 775 w 887"/>
                <a:gd name="T89" fmla="*/ 696 h 1197"/>
                <a:gd name="T90" fmla="*/ 699 w 887"/>
                <a:gd name="T91" fmla="*/ 648 h 1197"/>
                <a:gd name="T92" fmla="*/ 695 w 887"/>
                <a:gd name="T93" fmla="*/ 636 h 1197"/>
                <a:gd name="T94" fmla="*/ 879 w 887"/>
                <a:gd name="T95" fmla="*/ 708 h 1197"/>
                <a:gd name="T96" fmla="*/ 887 w 887"/>
                <a:gd name="T97" fmla="*/ 532 h 1197"/>
                <a:gd name="T98" fmla="*/ 807 w 887"/>
                <a:gd name="T99" fmla="*/ 484 h 1197"/>
                <a:gd name="T100" fmla="*/ 811 w 887"/>
                <a:gd name="T101" fmla="*/ 476 h 1197"/>
                <a:gd name="T102" fmla="*/ 839 w 887"/>
                <a:gd name="T103" fmla="*/ 512 h 1197"/>
                <a:gd name="T104" fmla="*/ 879 w 887"/>
                <a:gd name="T105" fmla="*/ 352 h 1197"/>
                <a:gd name="T106" fmla="*/ 855 w 887"/>
                <a:gd name="T107" fmla="*/ 240 h 1197"/>
                <a:gd name="T108" fmla="*/ 811 w 887"/>
                <a:gd name="T109" fmla="*/ 136 h 1197"/>
                <a:gd name="T110" fmla="*/ 571 w 887"/>
                <a:gd name="T111" fmla="*/ 0 h 119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87"/>
                <a:gd name="T169" fmla="*/ 0 h 1197"/>
                <a:gd name="T170" fmla="*/ 887 w 887"/>
                <a:gd name="T171" fmla="*/ 1197 h 119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87" h="1197">
                  <a:moveTo>
                    <a:pt x="287" y="72"/>
                  </a:moveTo>
                  <a:cubicBezTo>
                    <a:pt x="270" y="83"/>
                    <a:pt x="257" y="94"/>
                    <a:pt x="239" y="100"/>
                  </a:cubicBezTo>
                  <a:cubicBezTo>
                    <a:pt x="229" y="114"/>
                    <a:pt x="221" y="115"/>
                    <a:pt x="207" y="124"/>
                  </a:cubicBezTo>
                  <a:cubicBezTo>
                    <a:pt x="201" y="142"/>
                    <a:pt x="182" y="157"/>
                    <a:pt x="167" y="168"/>
                  </a:cubicBezTo>
                  <a:cubicBezTo>
                    <a:pt x="162" y="187"/>
                    <a:pt x="153" y="201"/>
                    <a:pt x="147" y="220"/>
                  </a:cubicBezTo>
                  <a:cubicBezTo>
                    <a:pt x="144" y="228"/>
                    <a:pt x="147" y="237"/>
                    <a:pt x="143" y="244"/>
                  </a:cubicBezTo>
                  <a:cubicBezTo>
                    <a:pt x="141" y="248"/>
                    <a:pt x="135" y="247"/>
                    <a:pt x="131" y="248"/>
                  </a:cubicBezTo>
                  <a:cubicBezTo>
                    <a:pt x="126" y="267"/>
                    <a:pt x="131" y="285"/>
                    <a:pt x="111" y="292"/>
                  </a:cubicBezTo>
                  <a:cubicBezTo>
                    <a:pt x="116" y="307"/>
                    <a:pt x="126" y="315"/>
                    <a:pt x="135" y="328"/>
                  </a:cubicBezTo>
                  <a:cubicBezTo>
                    <a:pt x="107" y="347"/>
                    <a:pt x="139" y="331"/>
                    <a:pt x="111" y="328"/>
                  </a:cubicBezTo>
                  <a:cubicBezTo>
                    <a:pt x="102" y="327"/>
                    <a:pt x="92" y="331"/>
                    <a:pt x="83" y="332"/>
                  </a:cubicBezTo>
                  <a:cubicBezTo>
                    <a:pt x="70" y="351"/>
                    <a:pt x="75" y="372"/>
                    <a:pt x="51" y="380"/>
                  </a:cubicBezTo>
                  <a:cubicBezTo>
                    <a:pt x="41" y="410"/>
                    <a:pt x="56" y="374"/>
                    <a:pt x="35" y="400"/>
                  </a:cubicBezTo>
                  <a:cubicBezTo>
                    <a:pt x="32" y="404"/>
                    <a:pt x="27" y="431"/>
                    <a:pt x="27" y="432"/>
                  </a:cubicBezTo>
                  <a:cubicBezTo>
                    <a:pt x="33" y="468"/>
                    <a:pt x="57" y="479"/>
                    <a:pt x="87" y="496"/>
                  </a:cubicBezTo>
                  <a:cubicBezTo>
                    <a:pt x="96" y="501"/>
                    <a:pt x="115" y="501"/>
                    <a:pt x="115" y="512"/>
                  </a:cubicBezTo>
                  <a:cubicBezTo>
                    <a:pt x="115" y="516"/>
                    <a:pt x="107" y="509"/>
                    <a:pt x="103" y="508"/>
                  </a:cubicBezTo>
                  <a:cubicBezTo>
                    <a:pt x="89" y="487"/>
                    <a:pt x="69" y="473"/>
                    <a:pt x="55" y="452"/>
                  </a:cubicBezTo>
                  <a:cubicBezTo>
                    <a:pt x="67" y="417"/>
                    <a:pt x="102" y="474"/>
                    <a:pt x="119" y="480"/>
                  </a:cubicBezTo>
                  <a:cubicBezTo>
                    <a:pt x="122" y="484"/>
                    <a:pt x="131" y="494"/>
                    <a:pt x="127" y="492"/>
                  </a:cubicBezTo>
                  <a:cubicBezTo>
                    <a:pt x="120" y="489"/>
                    <a:pt x="115" y="482"/>
                    <a:pt x="111" y="476"/>
                  </a:cubicBezTo>
                  <a:cubicBezTo>
                    <a:pt x="92" y="445"/>
                    <a:pt x="100" y="451"/>
                    <a:pt x="115" y="456"/>
                  </a:cubicBezTo>
                  <a:cubicBezTo>
                    <a:pt x="119" y="461"/>
                    <a:pt x="134" y="476"/>
                    <a:pt x="111" y="476"/>
                  </a:cubicBezTo>
                  <a:cubicBezTo>
                    <a:pt x="92" y="476"/>
                    <a:pt x="79" y="463"/>
                    <a:pt x="63" y="456"/>
                  </a:cubicBezTo>
                  <a:cubicBezTo>
                    <a:pt x="55" y="453"/>
                    <a:pt x="39" y="448"/>
                    <a:pt x="39" y="448"/>
                  </a:cubicBezTo>
                  <a:cubicBezTo>
                    <a:pt x="25" y="457"/>
                    <a:pt x="18" y="460"/>
                    <a:pt x="11" y="480"/>
                  </a:cubicBezTo>
                  <a:cubicBezTo>
                    <a:pt x="8" y="488"/>
                    <a:pt x="3" y="504"/>
                    <a:pt x="3" y="504"/>
                  </a:cubicBezTo>
                  <a:cubicBezTo>
                    <a:pt x="6" y="563"/>
                    <a:pt x="0" y="589"/>
                    <a:pt x="39" y="628"/>
                  </a:cubicBezTo>
                  <a:cubicBezTo>
                    <a:pt x="42" y="663"/>
                    <a:pt x="42" y="712"/>
                    <a:pt x="63" y="744"/>
                  </a:cubicBezTo>
                  <a:cubicBezTo>
                    <a:pt x="67" y="774"/>
                    <a:pt x="70" y="803"/>
                    <a:pt x="87" y="828"/>
                  </a:cubicBezTo>
                  <a:cubicBezTo>
                    <a:pt x="91" y="848"/>
                    <a:pt x="90" y="857"/>
                    <a:pt x="107" y="868"/>
                  </a:cubicBezTo>
                  <a:cubicBezTo>
                    <a:pt x="116" y="882"/>
                    <a:pt x="125" y="891"/>
                    <a:pt x="139" y="900"/>
                  </a:cubicBezTo>
                  <a:cubicBezTo>
                    <a:pt x="146" y="920"/>
                    <a:pt x="157" y="934"/>
                    <a:pt x="171" y="948"/>
                  </a:cubicBezTo>
                  <a:cubicBezTo>
                    <a:pt x="178" y="928"/>
                    <a:pt x="165" y="914"/>
                    <a:pt x="155" y="896"/>
                  </a:cubicBezTo>
                  <a:cubicBezTo>
                    <a:pt x="153" y="892"/>
                    <a:pt x="144" y="887"/>
                    <a:pt x="147" y="884"/>
                  </a:cubicBezTo>
                  <a:cubicBezTo>
                    <a:pt x="151" y="880"/>
                    <a:pt x="158" y="887"/>
                    <a:pt x="163" y="888"/>
                  </a:cubicBezTo>
                  <a:cubicBezTo>
                    <a:pt x="178" y="903"/>
                    <a:pt x="176" y="910"/>
                    <a:pt x="195" y="920"/>
                  </a:cubicBezTo>
                  <a:cubicBezTo>
                    <a:pt x="183" y="902"/>
                    <a:pt x="178" y="883"/>
                    <a:pt x="163" y="868"/>
                  </a:cubicBezTo>
                  <a:cubicBezTo>
                    <a:pt x="162" y="864"/>
                    <a:pt x="156" y="859"/>
                    <a:pt x="159" y="856"/>
                  </a:cubicBezTo>
                  <a:cubicBezTo>
                    <a:pt x="170" y="845"/>
                    <a:pt x="195" y="884"/>
                    <a:pt x="195" y="884"/>
                  </a:cubicBezTo>
                  <a:cubicBezTo>
                    <a:pt x="200" y="905"/>
                    <a:pt x="201" y="911"/>
                    <a:pt x="223" y="916"/>
                  </a:cubicBezTo>
                  <a:cubicBezTo>
                    <a:pt x="233" y="877"/>
                    <a:pt x="206" y="861"/>
                    <a:pt x="187" y="832"/>
                  </a:cubicBezTo>
                  <a:cubicBezTo>
                    <a:pt x="193" y="800"/>
                    <a:pt x="204" y="811"/>
                    <a:pt x="227" y="796"/>
                  </a:cubicBezTo>
                  <a:cubicBezTo>
                    <a:pt x="221" y="773"/>
                    <a:pt x="214" y="762"/>
                    <a:pt x="195" y="752"/>
                  </a:cubicBezTo>
                  <a:cubicBezTo>
                    <a:pt x="187" y="747"/>
                    <a:pt x="171" y="736"/>
                    <a:pt x="171" y="736"/>
                  </a:cubicBezTo>
                  <a:cubicBezTo>
                    <a:pt x="159" y="718"/>
                    <a:pt x="152" y="726"/>
                    <a:pt x="147" y="704"/>
                  </a:cubicBezTo>
                  <a:cubicBezTo>
                    <a:pt x="145" y="643"/>
                    <a:pt x="139" y="581"/>
                    <a:pt x="139" y="520"/>
                  </a:cubicBezTo>
                  <a:cubicBezTo>
                    <a:pt x="139" y="512"/>
                    <a:pt x="138" y="502"/>
                    <a:pt x="143" y="496"/>
                  </a:cubicBezTo>
                  <a:cubicBezTo>
                    <a:pt x="149" y="490"/>
                    <a:pt x="167" y="488"/>
                    <a:pt x="167" y="488"/>
                  </a:cubicBezTo>
                  <a:cubicBezTo>
                    <a:pt x="183" y="472"/>
                    <a:pt x="201" y="461"/>
                    <a:pt x="223" y="456"/>
                  </a:cubicBezTo>
                  <a:cubicBezTo>
                    <a:pt x="234" y="440"/>
                    <a:pt x="238" y="437"/>
                    <a:pt x="227" y="420"/>
                  </a:cubicBezTo>
                  <a:cubicBezTo>
                    <a:pt x="226" y="420"/>
                    <a:pt x="146" y="428"/>
                    <a:pt x="195" y="440"/>
                  </a:cubicBezTo>
                  <a:cubicBezTo>
                    <a:pt x="219" y="428"/>
                    <a:pt x="211" y="418"/>
                    <a:pt x="239" y="424"/>
                  </a:cubicBezTo>
                  <a:cubicBezTo>
                    <a:pt x="238" y="449"/>
                    <a:pt x="238" y="475"/>
                    <a:pt x="235" y="500"/>
                  </a:cubicBezTo>
                  <a:cubicBezTo>
                    <a:pt x="230" y="543"/>
                    <a:pt x="206" y="585"/>
                    <a:pt x="199" y="628"/>
                  </a:cubicBezTo>
                  <a:cubicBezTo>
                    <a:pt x="202" y="665"/>
                    <a:pt x="202" y="704"/>
                    <a:pt x="223" y="736"/>
                  </a:cubicBezTo>
                  <a:cubicBezTo>
                    <a:pt x="212" y="758"/>
                    <a:pt x="206" y="759"/>
                    <a:pt x="211" y="784"/>
                  </a:cubicBezTo>
                  <a:cubicBezTo>
                    <a:pt x="206" y="813"/>
                    <a:pt x="201" y="807"/>
                    <a:pt x="187" y="828"/>
                  </a:cubicBezTo>
                  <a:cubicBezTo>
                    <a:pt x="182" y="878"/>
                    <a:pt x="184" y="865"/>
                    <a:pt x="163" y="896"/>
                  </a:cubicBezTo>
                  <a:cubicBezTo>
                    <a:pt x="164" y="920"/>
                    <a:pt x="166" y="944"/>
                    <a:pt x="167" y="968"/>
                  </a:cubicBezTo>
                  <a:cubicBezTo>
                    <a:pt x="168" y="999"/>
                    <a:pt x="156" y="1033"/>
                    <a:pt x="171" y="1060"/>
                  </a:cubicBezTo>
                  <a:cubicBezTo>
                    <a:pt x="180" y="1075"/>
                    <a:pt x="206" y="1063"/>
                    <a:pt x="223" y="1064"/>
                  </a:cubicBezTo>
                  <a:cubicBezTo>
                    <a:pt x="258" y="1073"/>
                    <a:pt x="282" y="1093"/>
                    <a:pt x="315" y="1104"/>
                  </a:cubicBezTo>
                  <a:cubicBezTo>
                    <a:pt x="330" y="1127"/>
                    <a:pt x="314" y="1138"/>
                    <a:pt x="343" y="1124"/>
                  </a:cubicBezTo>
                  <a:cubicBezTo>
                    <a:pt x="359" y="1103"/>
                    <a:pt x="359" y="1091"/>
                    <a:pt x="363" y="1064"/>
                  </a:cubicBezTo>
                  <a:cubicBezTo>
                    <a:pt x="343" y="1057"/>
                    <a:pt x="336" y="1059"/>
                    <a:pt x="331" y="1080"/>
                  </a:cubicBezTo>
                  <a:cubicBezTo>
                    <a:pt x="334" y="1128"/>
                    <a:pt x="323" y="1158"/>
                    <a:pt x="367" y="1176"/>
                  </a:cubicBezTo>
                  <a:cubicBezTo>
                    <a:pt x="514" y="1173"/>
                    <a:pt x="534" y="1197"/>
                    <a:pt x="619" y="1140"/>
                  </a:cubicBezTo>
                  <a:cubicBezTo>
                    <a:pt x="630" y="1124"/>
                    <a:pt x="637" y="1103"/>
                    <a:pt x="643" y="1084"/>
                  </a:cubicBezTo>
                  <a:cubicBezTo>
                    <a:pt x="647" y="1044"/>
                    <a:pt x="647" y="1003"/>
                    <a:pt x="655" y="964"/>
                  </a:cubicBezTo>
                  <a:cubicBezTo>
                    <a:pt x="658" y="903"/>
                    <a:pt x="658" y="874"/>
                    <a:pt x="683" y="824"/>
                  </a:cubicBezTo>
                  <a:cubicBezTo>
                    <a:pt x="692" y="806"/>
                    <a:pt x="704" y="788"/>
                    <a:pt x="715" y="772"/>
                  </a:cubicBezTo>
                  <a:cubicBezTo>
                    <a:pt x="718" y="768"/>
                    <a:pt x="723" y="760"/>
                    <a:pt x="723" y="760"/>
                  </a:cubicBezTo>
                  <a:cubicBezTo>
                    <a:pt x="720" y="699"/>
                    <a:pt x="721" y="662"/>
                    <a:pt x="679" y="620"/>
                  </a:cubicBezTo>
                  <a:cubicBezTo>
                    <a:pt x="687" y="578"/>
                    <a:pt x="691" y="550"/>
                    <a:pt x="687" y="508"/>
                  </a:cubicBezTo>
                  <a:cubicBezTo>
                    <a:pt x="689" y="425"/>
                    <a:pt x="693" y="376"/>
                    <a:pt x="703" y="304"/>
                  </a:cubicBezTo>
                  <a:cubicBezTo>
                    <a:pt x="702" y="285"/>
                    <a:pt x="701" y="267"/>
                    <a:pt x="699" y="248"/>
                  </a:cubicBezTo>
                  <a:cubicBezTo>
                    <a:pt x="698" y="240"/>
                    <a:pt x="702" y="228"/>
                    <a:pt x="695" y="224"/>
                  </a:cubicBezTo>
                  <a:cubicBezTo>
                    <a:pt x="689" y="221"/>
                    <a:pt x="687" y="235"/>
                    <a:pt x="683" y="240"/>
                  </a:cubicBezTo>
                  <a:cubicBezTo>
                    <a:pt x="676" y="260"/>
                    <a:pt x="674" y="280"/>
                    <a:pt x="667" y="300"/>
                  </a:cubicBezTo>
                  <a:cubicBezTo>
                    <a:pt x="672" y="389"/>
                    <a:pt x="663" y="382"/>
                    <a:pt x="723" y="352"/>
                  </a:cubicBezTo>
                  <a:cubicBezTo>
                    <a:pt x="731" y="319"/>
                    <a:pt x="734" y="316"/>
                    <a:pt x="723" y="264"/>
                  </a:cubicBezTo>
                  <a:cubicBezTo>
                    <a:pt x="721" y="255"/>
                    <a:pt x="707" y="240"/>
                    <a:pt x="707" y="240"/>
                  </a:cubicBezTo>
                  <a:cubicBezTo>
                    <a:pt x="692" y="299"/>
                    <a:pt x="714" y="363"/>
                    <a:pt x="703" y="424"/>
                  </a:cubicBezTo>
                  <a:cubicBezTo>
                    <a:pt x="701" y="433"/>
                    <a:pt x="690" y="439"/>
                    <a:pt x="687" y="448"/>
                  </a:cubicBezTo>
                  <a:cubicBezTo>
                    <a:pt x="681" y="466"/>
                    <a:pt x="675" y="482"/>
                    <a:pt x="671" y="500"/>
                  </a:cubicBezTo>
                  <a:cubicBezTo>
                    <a:pt x="674" y="554"/>
                    <a:pt x="665" y="612"/>
                    <a:pt x="727" y="628"/>
                  </a:cubicBezTo>
                  <a:cubicBezTo>
                    <a:pt x="758" y="659"/>
                    <a:pt x="744" y="649"/>
                    <a:pt x="767" y="664"/>
                  </a:cubicBezTo>
                  <a:cubicBezTo>
                    <a:pt x="737" y="694"/>
                    <a:pt x="776" y="689"/>
                    <a:pt x="795" y="708"/>
                  </a:cubicBezTo>
                  <a:cubicBezTo>
                    <a:pt x="800" y="713"/>
                    <a:pt x="782" y="700"/>
                    <a:pt x="775" y="696"/>
                  </a:cubicBezTo>
                  <a:cubicBezTo>
                    <a:pt x="769" y="692"/>
                    <a:pt x="762" y="691"/>
                    <a:pt x="755" y="688"/>
                  </a:cubicBezTo>
                  <a:cubicBezTo>
                    <a:pt x="711" y="650"/>
                    <a:pt x="745" y="676"/>
                    <a:pt x="699" y="648"/>
                  </a:cubicBezTo>
                  <a:cubicBezTo>
                    <a:pt x="691" y="643"/>
                    <a:pt x="678" y="641"/>
                    <a:pt x="675" y="632"/>
                  </a:cubicBezTo>
                  <a:cubicBezTo>
                    <a:pt x="673" y="626"/>
                    <a:pt x="688" y="635"/>
                    <a:pt x="695" y="636"/>
                  </a:cubicBezTo>
                  <a:cubicBezTo>
                    <a:pt x="710" y="639"/>
                    <a:pt x="710" y="640"/>
                    <a:pt x="723" y="644"/>
                  </a:cubicBezTo>
                  <a:cubicBezTo>
                    <a:pt x="739" y="691"/>
                    <a:pt x="840" y="705"/>
                    <a:pt x="879" y="708"/>
                  </a:cubicBezTo>
                  <a:cubicBezTo>
                    <a:pt x="866" y="655"/>
                    <a:pt x="871" y="681"/>
                    <a:pt x="879" y="572"/>
                  </a:cubicBezTo>
                  <a:cubicBezTo>
                    <a:pt x="880" y="558"/>
                    <a:pt x="887" y="532"/>
                    <a:pt x="887" y="532"/>
                  </a:cubicBezTo>
                  <a:cubicBezTo>
                    <a:pt x="881" y="502"/>
                    <a:pt x="870" y="504"/>
                    <a:pt x="843" y="496"/>
                  </a:cubicBezTo>
                  <a:cubicBezTo>
                    <a:pt x="831" y="493"/>
                    <a:pt x="807" y="484"/>
                    <a:pt x="807" y="484"/>
                  </a:cubicBezTo>
                  <a:cubicBezTo>
                    <a:pt x="772" y="449"/>
                    <a:pt x="761" y="447"/>
                    <a:pt x="787" y="456"/>
                  </a:cubicBezTo>
                  <a:cubicBezTo>
                    <a:pt x="794" y="463"/>
                    <a:pt x="805" y="467"/>
                    <a:pt x="811" y="476"/>
                  </a:cubicBezTo>
                  <a:cubicBezTo>
                    <a:pt x="814" y="481"/>
                    <a:pt x="812" y="487"/>
                    <a:pt x="815" y="492"/>
                  </a:cubicBezTo>
                  <a:cubicBezTo>
                    <a:pt x="820" y="500"/>
                    <a:pt x="831" y="507"/>
                    <a:pt x="839" y="512"/>
                  </a:cubicBezTo>
                  <a:cubicBezTo>
                    <a:pt x="844" y="532"/>
                    <a:pt x="848" y="541"/>
                    <a:pt x="867" y="528"/>
                  </a:cubicBezTo>
                  <a:cubicBezTo>
                    <a:pt x="882" y="482"/>
                    <a:pt x="877" y="394"/>
                    <a:pt x="879" y="352"/>
                  </a:cubicBezTo>
                  <a:cubicBezTo>
                    <a:pt x="878" y="327"/>
                    <a:pt x="877" y="301"/>
                    <a:pt x="875" y="276"/>
                  </a:cubicBezTo>
                  <a:cubicBezTo>
                    <a:pt x="874" y="264"/>
                    <a:pt x="860" y="247"/>
                    <a:pt x="855" y="240"/>
                  </a:cubicBezTo>
                  <a:cubicBezTo>
                    <a:pt x="851" y="234"/>
                    <a:pt x="848" y="211"/>
                    <a:pt x="847" y="208"/>
                  </a:cubicBezTo>
                  <a:cubicBezTo>
                    <a:pt x="841" y="185"/>
                    <a:pt x="826" y="154"/>
                    <a:pt x="811" y="136"/>
                  </a:cubicBezTo>
                  <a:cubicBezTo>
                    <a:pt x="781" y="100"/>
                    <a:pt x="729" y="77"/>
                    <a:pt x="691" y="52"/>
                  </a:cubicBezTo>
                  <a:cubicBezTo>
                    <a:pt x="657" y="29"/>
                    <a:pt x="613" y="0"/>
                    <a:pt x="571" y="0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49" name="Freeform 56"/>
            <p:cNvSpPr>
              <a:spLocks/>
            </p:cNvSpPr>
            <p:nvPr/>
          </p:nvSpPr>
          <p:spPr bwMode="auto">
            <a:xfrm>
              <a:off x="3527" y="2147"/>
              <a:ext cx="714" cy="1886"/>
            </a:xfrm>
            <a:custGeom>
              <a:avLst/>
              <a:gdLst>
                <a:gd name="T0" fmla="*/ 23 w 714"/>
                <a:gd name="T1" fmla="*/ 577 h 1886"/>
                <a:gd name="T2" fmla="*/ 39 w 714"/>
                <a:gd name="T3" fmla="*/ 649 h 1886"/>
                <a:gd name="T4" fmla="*/ 63 w 714"/>
                <a:gd name="T5" fmla="*/ 1085 h 1886"/>
                <a:gd name="T6" fmla="*/ 155 w 714"/>
                <a:gd name="T7" fmla="*/ 1213 h 1886"/>
                <a:gd name="T8" fmla="*/ 127 w 714"/>
                <a:gd name="T9" fmla="*/ 1161 h 1886"/>
                <a:gd name="T10" fmla="*/ 103 w 714"/>
                <a:gd name="T11" fmla="*/ 1189 h 1886"/>
                <a:gd name="T12" fmla="*/ 135 w 714"/>
                <a:gd name="T13" fmla="*/ 1421 h 1886"/>
                <a:gd name="T14" fmla="*/ 211 w 714"/>
                <a:gd name="T15" fmla="*/ 1577 h 1886"/>
                <a:gd name="T16" fmla="*/ 127 w 714"/>
                <a:gd name="T17" fmla="*/ 1569 h 1886"/>
                <a:gd name="T18" fmla="*/ 191 w 714"/>
                <a:gd name="T19" fmla="*/ 1633 h 1886"/>
                <a:gd name="T20" fmla="*/ 147 w 714"/>
                <a:gd name="T21" fmla="*/ 1585 h 1886"/>
                <a:gd name="T22" fmla="*/ 27 w 714"/>
                <a:gd name="T23" fmla="*/ 1633 h 1886"/>
                <a:gd name="T24" fmla="*/ 187 w 714"/>
                <a:gd name="T25" fmla="*/ 1705 h 1886"/>
                <a:gd name="T26" fmla="*/ 375 w 714"/>
                <a:gd name="T27" fmla="*/ 1541 h 1886"/>
                <a:gd name="T28" fmla="*/ 327 w 714"/>
                <a:gd name="T29" fmla="*/ 1265 h 1886"/>
                <a:gd name="T30" fmla="*/ 339 w 714"/>
                <a:gd name="T31" fmla="*/ 1233 h 1886"/>
                <a:gd name="T32" fmla="*/ 331 w 714"/>
                <a:gd name="T33" fmla="*/ 913 h 1886"/>
                <a:gd name="T34" fmla="*/ 231 w 714"/>
                <a:gd name="T35" fmla="*/ 621 h 1886"/>
                <a:gd name="T36" fmla="*/ 295 w 714"/>
                <a:gd name="T37" fmla="*/ 745 h 1886"/>
                <a:gd name="T38" fmla="*/ 387 w 714"/>
                <a:gd name="T39" fmla="*/ 1057 h 1886"/>
                <a:gd name="T40" fmla="*/ 467 w 714"/>
                <a:gd name="T41" fmla="*/ 1197 h 1886"/>
                <a:gd name="T42" fmla="*/ 411 w 714"/>
                <a:gd name="T43" fmla="*/ 1141 h 1886"/>
                <a:gd name="T44" fmla="*/ 403 w 714"/>
                <a:gd name="T45" fmla="*/ 1245 h 1886"/>
                <a:gd name="T46" fmla="*/ 443 w 714"/>
                <a:gd name="T47" fmla="*/ 1437 h 1886"/>
                <a:gd name="T48" fmla="*/ 447 w 714"/>
                <a:gd name="T49" fmla="*/ 1533 h 1886"/>
                <a:gd name="T50" fmla="*/ 435 w 714"/>
                <a:gd name="T51" fmla="*/ 1641 h 1886"/>
                <a:gd name="T52" fmla="*/ 599 w 714"/>
                <a:gd name="T53" fmla="*/ 1677 h 1886"/>
                <a:gd name="T54" fmla="*/ 547 w 714"/>
                <a:gd name="T55" fmla="*/ 1629 h 1886"/>
                <a:gd name="T56" fmla="*/ 495 w 714"/>
                <a:gd name="T57" fmla="*/ 1737 h 1886"/>
                <a:gd name="T58" fmla="*/ 591 w 714"/>
                <a:gd name="T59" fmla="*/ 1733 h 1886"/>
                <a:gd name="T60" fmla="*/ 575 w 714"/>
                <a:gd name="T61" fmla="*/ 1733 h 1886"/>
                <a:gd name="T62" fmla="*/ 611 w 714"/>
                <a:gd name="T63" fmla="*/ 1885 h 1886"/>
                <a:gd name="T64" fmla="*/ 667 w 714"/>
                <a:gd name="T65" fmla="*/ 1753 h 1886"/>
                <a:gd name="T66" fmla="*/ 659 w 714"/>
                <a:gd name="T67" fmla="*/ 1621 h 1886"/>
                <a:gd name="T68" fmla="*/ 631 w 714"/>
                <a:gd name="T69" fmla="*/ 1493 h 1886"/>
                <a:gd name="T70" fmla="*/ 587 w 714"/>
                <a:gd name="T71" fmla="*/ 1057 h 1886"/>
                <a:gd name="T72" fmla="*/ 507 w 714"/>
                <a:gd name="T73" fmla="*/ 965 h 1886"/>
                <a:gd name="T74" fmla="*/ 603 w 714"/>
                <a:gd name="T75" fmla="*/ 969 h 1886"/>
                <a:gd name="T76" fmla="*/ 579 w 714"/>
                <a:gd name="T77" fmla="*/ 609 h 1886"/>
                <a:gd name="T78" fmla="*/ 587 w 714"/>
                <a:gd name="T79" fmla="*/ 521 h 1886"/>
                <a:gd name="T80" fmla="*/ 563 w 714"/>
                <a:gd name="T81" fmla="*/ 605 h 1886"/>
                <a:gd name="T82" fmla="*/ 531 w 714"/>
                <a:gd name="T83" fmla="*/ 581 h 1886"/>
                <a:gd name="T84" fmla="*/ 487 w 714"/>
                <a:gd name="T85" fmla="*/ 597 h 1886"/>
                <a:gd name="T86" fmla="*/ 451 w 714"/>
                <a:gd name="T87" fmla="*/ 617 h 1886"/>
                <a:gd name="T88" fmla="*/ 439 w 714"/>
                <a:gd name="T89" fmla="*/ 685 h 1886"/>
                <a:gd name="T90" fmla="*/ 451 w 714"/>
                <a:gd name="T91" fmla="*/ 473 h 1886"/>
                <a:gd name="T92" fmla="*/ 491 w 714"/>
                <a:gd name="T93" fmla="*/ 277 h 1886"/>
                <a:gd name="T94" fmla="*/ 547 w 714"/>
                <a:gd name="T95" fmla="*/ 113 h 1886"/>
                <a:gd name="T96" fmla="*/ 595 w 714"/>
                <a:gd name="T97" fmla="*/ 9 h 1886"/>
                <a:gd name="T98" fmla="*/ 623 w 714"/>
                <a:gd name="T99" fmla="*/ 37 h 1886"/>
                <a:gd name="T100" fmla="*/ 611 w 714"/>
                <a:gd name="T101" fmla="*/ 285 h 1886"/>
                <a:gd name="T102" fmla="*/ 563 w 714"/>
                <a:gd name="T103" fmla="*/ 429 h 188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14"/>
                <a:gd name="T157" fmla="*/ 0 h 1886"/>
                <a:gd name="T158" fmla="*/ 714 w 714"/>
                <a:gd name="T159" fmla="*/ 1886 h 188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14" h="1886">
                  <a:moveTo>
                    <a:pt x="3" y="401"/>
                  </a:moveTo>
                  <a:cubicBezTo>
                    <a:pt x="6" y="459"/>
                    <a:pt x="9" y="459"/>
                    <a:pt x="19" y="501"/>
                  </a:cubicBezTo>
                  <a:cubicBezTo>
                    <a:pt x="20" y="526"/>
                    <a:pt x="21" y="552"/>
                    <a:pt x="23" y="577"/>
                  </a:cubicBezTo>
                  <a:cubicBezTo>
                    <a:pt x="23" y="581"/>
                    <a:pt x="26" y="585"/>
                    <a:pt x="27" y="589"/>
                  </a:cubicBezTo>
                  <a:cubicBezTo>
                    <a:pt x="29" y="598"/>
                    <a:pt x="29" y="608"/>
                    <a:pt x="31" y="617"/>
                  </a:cubicBezTo>
                  <a:cubicBezTo>
                    <a:pt x="33" y="628"/>
                    <a:pt x="39" y="649"/>
                    <a:pt x="39" y="649"/>
                  </a:cubicBezTo>
                  <a:cubicBezTo>
                    <a:pt x="40" y="685"/>
                    <a:pt x="40" y="721"/>
                    <a:pt x="43" y="757"/>
                  </a:cubicBezTo>
                  <a:cubicBezTo>
                    <a:pt x="44" y="765"/>
                    <a:pt x="51" y="781"/>
                    <a:pt x="51" y="781"/>
                  </a:cubicBezTo>
                  <a:cubicBezTo>
                    <a:pt x="54" y="884"/>
                    <a:pt x="58" y="982"/>
                    <a:pt x="63" y="1085"/>
                  </a:cubicBezTo>
                  <a:cubicBezTo>
                    <a:pt x="63" y="1093"/>
                    <a:pt x="64" y="1102"/>
                    <a:pt x="67" y="1109"/>
                  </a:cubicBezTo>
                  <a:cubicBezTo>
                    <a:pt x="78" y="1135"/>
                    <a:pt x="93" y="1174"/>
                    <a:pt x="115" y="1193"/>
                  </a:cubicBezTo>
                  <a:cubicBezTo>
                    <a:pt x="126" y="1203"/>
                    <a:pt x="155" y="1213"/>
                    <a:pt x="155" y="1213"/>
                  </a:cubicBezTo>
                  <a:cubicBezTo>
                    <a:pt x="162" y="1218"/>
                    <a:pt x="220" y="1263"/>
                    <a:pt x="179" y="1233"/>
                  </a:cubicBezTo>
                  <a:cubicBezTo>
                    <a:pt x="174" y="1230"/>
                    <a:pt x="171" y="1225"/>
                    <a:pt x="167" y="1221"/>
                  </a:cubicBezTo>
                  <a:cubicBezTo>
                    <a:pt x="163" y="1208"/>
                    <a:pt x="136" y="1167"/>
                    <a:pt x="127" y="1161"/>
                  </a:cubicBezTo>
                  <a:cubicBezTo>
                    <a:pt x="123" y="1158"/>
                    <a:pt x="110" y="1155"/>
                    <a:pt x="115" y="1153"/>
                  </a:cubicBezTo>
                  <a:cubicBezTo>
                    <a:pt x="132" y="1147"/>
                    <a:pt x="192" y="1177"/>
                    <a:pt x="215" y="1181"/>
                  </a:cubicBezTo>
                  <a:cubicBezTo>
                    <a:pt x="178" y="1186"/>
                    <a:pt x="139" y="1179"/>
                    <a:pt x="103" y="1189"/>
                  </a:cubicBezTo>
                  <a:cubicBezTo>
                    <a:pt x="94" y="1192"/>
                    <a:pt x="87" y="1213"/>
                    <a:pt x="87" y="1213"/>
                  </a:cubicBezTo>
                  <a:cubicBezTo>
                    <a:pt x="88" y="1238"/>
                    <a:pt x="89" y="1264"/>
                    <a:pt x="91" y="1289"/>
                  </a:cubicBezTo>
                  <a:cubicBezTo>
                    <a:pt x="95" y="1334"/>
                    <a:pt x="121" y="1379"/>
                    <a:pt x="135" y="1421"/>
                  </a:cubicBezTo>
                  <a:cubicBezTo>
                    <a:pt x="137" y="1443"/>
                    <a:pt x="146" y="1533"/>
                    <a:pt x="159" y="1549"/>
                  </a:cubicBezTo>
                  <a:cubicBezTo>
                    <a:pt x="162" y="1552"/>
                    <a:pt x="229" y="1595"/>
                    <a:pt x="235" y="1597"/>
                  </a:cubicBezTo>
                  <a:cubicBezTo>
                    <a:pt x="235" y="1597"/>
                    <a:pt x="217" y="1585"/>
                    <a:pt x="211" y="1577"/>
                  </a:cubicBezTo>
                  <a:cubicBezTo>
                    <a:pt x="199" y="1560"/>
                    <a:pt x="199" y="1556"/>
                    <a:pt x="179" y="1549"/>
                  </a:cubicBezTo>
                  <a:cubicBezTo>
                    <a:pt x="155" y="1561"/>
                    <a:pt x="169" y="1555"/>
                    <a:pt x="139" y="1565"/>
                  </a:cubicBezTo>
                  <a:cubicBezTo>
                    <a:pt x="135" y="1566"/>
                    <a:pt x="127" y="1569"/>
                    <a:pt x="127" y="1569"/>
                  </a:cubicBezTo>
                  <a:cubicBezTo>
                    <a:pt x="132" y="1577"/>
                    <a:pt x="169" y="1623"/>
                    <a:pt x="179" y="1629"/>
                  </a:cubicBezTo>
                  <a:cubicBezTo>
                    <a:pt x="186" y="1633"/>
                    <a:pt x="195" y="1634"/>
                    <a:pt x="203" y="1637"/>
                  </a:cubicBezTo>
                  <a:cubicBezTo>
                    <a:pt x="207" y="1638"/>
                    <a:pt x="195" y="1634"/>
                    <a:pt x="191" y="1633"/>
                  </a:cubicBezTo>
                  <a:cubicBezTo>
                    <a:pt x="186" y="1631"/>
                    <a:pt x="183" y="1627"/>
                    <a:pt x="179" y="1625"/>
                  </a:cubicBezTo>
                  <a:cubicBezTo>
                    <a:pt x="154" y="1611"/>
                    <a:pt x="171" y="1625"/>
                    <a:pt x="151" y="1605"/>
                  </a:cubicBezTo>
                  <a:cubicBezTo>
                    <a:pt x="150" y="1598"/>
                    <a:pt x="152" y="1590"/>
                    <a:pt x="147" y="1585"/>
                  </a:cubicBezTo>
                  <a:cubicBezTo>
                    <a:pt x="144" y="1582"/>
                    <a:pt x="139" y="1588"/>
                    <a:pt x="135" y="1589"/>
                  </a:cubicBezTo>
                  <a:cubicBezTo>
                    <a:pt x="127" y="1591"/>
                    <a:pt x="119" y="1591"/>
                    <a:pt x="111" y="1593"/>
                  </a:cubicBezTo>
                  <a:cubicBezTo>
                    <a:pt x="80" y="1601"/>
                    <a:pt x="57" y="1623"/>
                    <a:pt x="27" y="1633"/>
                  </a:cubicBezTo>
                  <a:cubicBezTo>
                    <a:pt x="17" y="1647"/>
                    <a:pt x="9" y="1664"/>
                    <a:pt x="3" y="1681"/>
                  </a:cubicBezTo>
                  <a:cubicBezTo>
                    <a:pt x="4" y="1688"/>
                    <a:pt x="0" y="1700"/>
                    <a:pt x="7" y="1701"/>
                  </a:cubicBezTo>
                  <a:cubicBezTo>
                    <a:pt x="67" y="1709"/>
                    <a:pt x="127" y="1705"/>
                    <a:pt x="187" y="1705"/>
                  </a:cubicBezTo>
                  <a:cubicBezTo>
                    <a:pt x="230" y="1705"/>
                    <a:pt x="295" y="1677"/>
                    <a:pt x="331" y="1653"/>
                  </a:cubicBezTo>
                  <a:cubicBezTo>
                    <a:pt x="346" y="1631"/>
                    <a:pt x="347" y="1601"/>
                    <a:pt x="359" y="1577"/>
                  </a:cubicBezTo>
                  <a:cubicBezTo>
                    <a:pt x="365" y="1565"/>
                    <a:pt x="375" y="1541"/>
                    <a:pt x="375" y="1541"/>
                  </a:cubicBezTo>
                  <a:cubicBezTo>
                    <a:pt x="374" y="1442"/>
                    <a:pt x="373" y="1344"/>
                    <a:pt x="371" y="1245"/>
                  </a:cubicBezTo>
                  <a:cubicBezTo>
                    <a:pt x="369" y="1156"/>
                    <a:pt x="370" y="1190"/>
                    <a:pt x="347" y="1221"/>
                  </a:cubicBezTo>
                  <a:cubicBezTo>
                    <a:pt x="341" y="1239"/>
                    <a:pt x="339" y="1249"/>
                    <a:pt x="327" y="1265"/>
                  </a:cubicBezTo>
                  <a:cubicBezTo>
                    <a:pt x="320" y="1285"/>
                    <a:pt x="316" y="1293"/>
                    <a:pt x="327" y="1321"/>
                  </a:cubicBezTo>
                  <a:cubicBezTo>
                    <a:pt x="330" y="1329"/>
                    <a:pt x="330" y="1305"/>
                    <a:pt x="331" y="1297"/>
                  </a:cubicBezTo>
                  <a:cubicBezTo>
                    <a:pt x="341" y="1220"/>
                    <a:pt x="330" y="1288"/>
                    <a:pt x="339" y="1233"/>
                  </a:cubicBezTo>
                  <a:cubicBezTo>
                    <a:pt x="336" y="1110"/>
                    <a:pt x="343" y="1086"/>
                    <a:pt x="315" y="1001"/>
                  </a:cubicBezTo>
                  <a:cubicBezTo>
                    <a:pt x="316" y="984"/>
                    <a:pt x="316" y="966"/>
                    <a:pt x="319" y="949"/>
                  </a:cubicBezTo>
                  <a:cubicBezTo>
                    <a:pt x="321" y="937"/>
                    <a:pt x="331" y="913"/>
                    <a:pt x="331" y="913"/>
                  </a:cubicBezTo>
                  <a:cubicBezTo>
                    <a:pt x="326" y="865"/>
                    <a:pt x="316" y="861"/>
                    <a:pt x="303" y="821"/>
                  </a:cubicBezTo>
                  <a:cubicBezTo>
                    <a:pt x="299" y="765"/>
                    <a:pt x="302" y="720"/>
                    <a:pt x="271" y="673"/>
                  </a:cubicBezTo>
                  <a:cubicBezTo>
                    <a:pt x="259" y="655"/>
                    <a:pt x="243" y="639"/>
                    <a:pt x="231" y="621"/>
                  </a:cubicBezTo>
                  <a:cubicBezTo>
                    <a:pt x="228" y="617"/>
                    <a:pt x="223" y="609"/>
                    <a:pt x="223" y="609"/>
                  </a:cubicBezTo>
                  <a:cubicBezTo>
                    <a:pt x="217" y="632"/>
                    <a:pt x="225" y="648"/>
                    <a:pt x="235" y="669"/>
                  </a:cubicBezTo>
                  <a:cubicBezTo>
                    <a:pt x="242" y="713"/>
                    <a:pt x="267" y="717"/>
                    <a:pt x="295" y="745"/>
                  </a:cubicBezTo>
                  <a:cubicBezTo>
                    <a:pt x="304" y="754"/>
                    <a:pt x="310" y="764"/>
                    <a:pt x="319" y="773"/>
                  </a:cubicBezTo>
                  <a:cubicBezTo>
                    <a:pt x="332" y="813"/>
                    <a:pt x="344" y="855"/>
                    <a:pt x="351" y="897"/>
                  </a:cubicBezTo>
                  <a:cubicBezTo>
                    <a:pt x="353" y="971"/>
                    <a:pt x="331" y="1019"/>
                    <a:pt x="387" y="1057"/>
                  </a:cubicBezTo>
                  <a:cubicBezTo>
                    <a:pt x="395" y="1080"/>
                    <a:pt x="395" y="1089"/>
                    <a:pt x="411" y="1105"/>
                  </a:cubicBezTo>
                  <a:cubicBezTo>
                    <a:pt x="418" y="1125"/>
                    <a:pt x="433" y="1135"/>
                    <a:pt x="443" y="1153"/>
                  </a:cubicBezTo>
                  <a:cubicBezTo>
                    <a:pt x="453" y="1170"/>
                    <a:pt x="453" y="1183"/>
                    <a:pt x="467" y="1197"/>
                  </a:cubicBezTo>
                  <a:cubicBezTo>
                    <a:pt x="468" y="1201"/>
                    <a:pt x="475" y="1209"/>
                    <a:pt x="471" y="1209"/>
                  </a:cubicBezTo>
                  <a:cubicBezTo>
                    <a:pt x="465" y="1209"/>
                    <a:pt x="462" y="1202"/>
                    <a:pt x="459" y="1197"/>
                  </a:cubicBezTo>
                  <a:cubicBezTo>
                    <a:pt x="444" y="1176"/>
                    <a:pt x="429" y="1159"/>
                    <a:pt x="411" y="1141"/>
                  </a:cubicBezTo>
                  <a:cubicBezTo>
                    <a:pt x="408" y="1138"/>
                    <a:pt x="416" y="1149"/>
                    <a:pt x="419" y="1153"/>
                  </a:cubicBezTo>
                  <a:cubicBezTo>
                    <a:pt x="425" y="1178"/>
                    <a:pt x="421" y="1198"/>
                    <a:pt x="411" y="1221"/>
                  </a:cubicBezTo>
                  <a:cubicBezTo>
                    <a:pt x="408" y="1229"/>
                    <a:pt x="403" y="1245"/>
                    <a:pt x="403" y="1245"/>
                  </a:cubicBezTo>
                  <a:cubicBezTo>
                    <a:pt x="409" y="1289"/>
                    <a:pt x="425" y="1332"/>
                    <a:pt x="431" y="1377"/>
                  </a:cubicBezTo>
                  <a:cubicBezTo>
                    <a:pt x="433" y="1389"/>
                    <a:pt x="433" y="1401"/>
                    <a:pt x="435" y="1413"/>
                  </a:cubicBezTo>
                  <a:cubicBezTo>
                    <a:pt x="437" y="1421"/>
                    <a:pt x="443" y="1437"/>
                    <a:pt x="443" y="1437"/>
                  </a:cubicBezTo>
                  <a:cubicBezTo>
                    <a:pt x="444" y="1465"/>
                    <a:pt x="442" y="1493"/>
                    <a:pt x="447" y="1521"/>
                  </a:cubicBezTo>
                  <a:cubicBezTo>
                    <a:pt x="448" y="1525"/>
                    <a:pt x="459" y="1521"/>
                    <a:pt x="459" y="1525"/>
                  </a:cubicBezTo>
                  <a:cubicBezTo>
                    <a:pt x="459" y="1530"/>
                    <a:pt x="451" y="1530"/>
                    <a:pt x="447" y="1533"/>
                  </a:cubicBezTo>
                  <a:cubicBezTo>
                    <a:pt x="435" y="1551"/>
                    <a:pt x="426" y="1565"/>
                    <a:pt x="419" y="1585"/>
                  </a:cubicBezTo>
                  <a:cubicBezTo>
                    <a:pt x="420" y="1602"/>
                    <a:pt x="418" y="1620"/>
                    <a:pt x="423" y="1637"/>
                  </a:cubicBezTo>
                  <a:cubicBezTo>
                    <a:pt x="424" y="1641"/>
                    <a:pt x="431" y="1639"/>
                    <a:pt x="435" y="1641"/>
                  </a:cubicBezTo>
                  <a:cubicBezTo>
                    <a:pt x="442" y="1645"/>
                    <a:pt x="451" y="1658"/>
                    <a:pt x="455" y="1665"/>
                  </a:cubicBezTo>
                  <a:cubicBezTo>
                    <a:pt x="465" y="1685"/>
                    <a:pt x="469" y="1714"/>
                    <a:pt x="475" y="1737"/>
                  </a:cubicBezTo>
                  <a:cubicBezTo>
                    <a:pt x="482" y="1651"/>
                    <a:pt x="495" y="1681"/>
                    <a:pt x="599" y="1677"/>
                  </a:cubicBezTo>
                  <a:cubicBezTo>
                    <a:pt x="604" y="1674"/>
                    <a:pt x="614" y="1675"/>
                    <a:pt x="615" y="1669"/>
                  </a:cubicBezTo>
                  <a:cubicBezTo>
                    <a:pt x="616" y="1662"/>
                    <a:pt x="608" y="1657"/>
                    <a:pt x="603" y="1653"/>
                  </a:cubicBezTo>
                  <a:cubicBezTo>
                    <a:pt x="590" y="1644"/>
                    <a:pt x="563" y="1640"/>
                    <a:pt x="547" y="1629"/>
                  </a:cubicBezTo>
                  <a:cubicBezTo>
                    <a:pt x="513" y="1631"/>
                    <a:pt x="482" y="1620"/>
                    <a:pt x="471" y="1653"/>
                  </a:cubicBezTo>
                  <a:cubicBezTo>
                    <a:pt x="475" y="1675"/>
                    <a:pt x="476" y="1682"/>
                    <a:pt x="491" y="1697"/>
                  </a:cubicBezTo>
                  <a:cubicBezTo>
                    <a:pt x="492" y="1710"/>
                    <a:pt x="491" y="1724"/>
                    <a:pt x="495" y="1737"/>
                  </a:cubicBezTo>
                  <a:cubicBezTo>
                    <a:pt x="498" y="1746"/>
                    <a:pt x="511" y="1761"/>
                    <a:pt x="511" y="1761"/>
                  </a:cubicBezTo>
                  <a:cubicBezTo>
                    <a:pt x="546" y="1757"/>
                    <a:pt x="550" y="1752"/>
                    <a:pt x="579" y="1745"/>
                  </a:cubicBezTo>
                  <a:cubicBezTo>
                    <a:pt x="583" y="1741"/>
                    <a:pt x="587" y="1737"/>
                    <a:pt x="591" y="1733"/>
                  </a:cubicBezTo>
                  <a:cubicBezTo>
                    <a:pt x="595" y="1730"/>
                    <a:pt x="603" y="1730"/>
                    <a:pt x="603" y="1725"/>
                  </a:cubicBezTo>
                  <a:cubicBezTo>
                    <a:pt x="603" y="1721"/>
                    <a:pt x="595" y="1728"/>
                    <a:pt x="591" y="1729"/>
                  </a:cubicBezTo>
                  <a:cubicBezTo>
                    <a:pt x="586" y="1731"/>
                    <a:pt x="580" y="1732"/>
                    <a:pt x="575" y="1733"/>
                  </a:cubicBezTo>
                  <a:cubicBezTo>
                    <a:pt x="548" y="1760"/>
                    <a:pt x="560" y="1751"/>
                    <a:pt x="539" y="1765"/>
                  </a:cubicBezTo>
                  <a:cubicBezTo>
                    <a:pt x="543" y="1809"/>
                    <a:pt x="543" y="1829"/>
                    <a:pt x="575" y="1857"/>
                  </a:cubicBezTo>
                  <a:cubicBezTo>
                    <a:pt x="607" y="1886"/>
                    <a:pt x="586" y="1877"/>
                    <a:pt x="611" y="1885"/>
                  </a:cubicBezTo>
                  <a:cubicBezTo>
                    <a:pt x="636" y="1881"/>
                    <a:pt x="647" y="1876"/>
                    <a:pt x="671" y="1881"/>
                  </a:cubicBezTo>
                  <a:cubicBezTo>
                    <a:pt x="678" y="1880"/>
                    <a:pt x="688" y="1883"/>
                    <a:pt x="691" y="1877"/>
                  </a:cubicBezTo>
                  <a:cubicBezTo>
                    <a:pt x="714" y="1839"/>
                    <a:pt x="684" y="1786"/>
                    <a:pt x="667" y="1753"/>
                  </a:cubicBezTo>
                  <a:cubicBezTo>
                    <a:pt x="663" y="1745"/>
                    <a:pt x="659" y="1737"/>
                    <a:pt x="655" y="1729"/>
                  </a:cubicBezTo>
                  <a:cubicBezTo>
                    <a:pt x="652" y="1721"/>
                    <a:pt x="647" y="1705"/>
                    <a:pt x="647" y="1705"/>
                  </a:cubicBezTo>
                  <a:cubicBezTo>
                    <a:pt x="644" y="1668"/>
                    <a:pt x="628" y="1642"/>
                    <a:pt x="659" y="1621"/>
                  </a:cubicBezTo>
                  <a:cubicBezTo>
                    <a:pt x="667" y="1596"/>
                    <a:pt x="676" y="1565"/>
                    <a:pt x="663" y="1541"/>
                  </a:cubicBezTo>
                  <a:cubicBezTo>
                    <a:pt x="656" y="1528"/>
                    <a:pt x="647" y="1517"/>
                    <a:pt x="639" y="1505"/>
                  </a:cubicBezTo>
                  <a:cubicBezTo>
                    <a:pt x="636" y="1501"/>
                    <a:pt x="631" y="1493"/>
                    <a:pt x="631" y="1493"/>
                  </a:cubicBezTo>
                  <a:cubicBezTo>
                    <a:pt x="630" y="1382"/>
                    <a:pt x="630" y="1272"/>
                    <a:pt x="627" y="1161"/>
                  </a:cubicBezTo>
                  <a:cubicBezTo>
                    <a:pt x="626" y="1130"/>
                    <a:pt x="608" y="1119"/>
                    <a:pt x="599" y="1093"/>
                  </a:cubicBezTo>
                  <a:cubicBezTo>
                    <a:pt x="595" y="1081"/>
                    <a:pt x="587" y="1057"/>
                    <a:pt x="587" y="1057"/>
                  </a:cubicBezTo>
                  <a:cubicBezTo>
                    <a:pt x="593" y="1017"/>
                    <a:pt x="599" y="1036"/>
                    <a:pt x="607" y="1005"/>
                  </a:cubicBezTo>
                  <a:cubicBezTo>
                    <a:pt x="600" y="978"/>
                    <a:pt x="594" y="968"/>
                    <a:pt x="567" y="961"/>
                  </a:cubicBezTo>
                  <a:cubicBezTo>
                    <a:pt x="547" y="962"/>
                    <a:pt x="526" y="959"/>
                    <a:pt x="507" y="965"/>
                  </a:cubicBezTo>
                  <a:cubicBezTo>
                    <a:pt x="502" y="967"/>
                    <a:pt x="514" y="974"/>
                    <a:pt x="519" y="977"/>
                  </a:cubicBezTo>
                  <a:cubicBezTo>
                    <a:pt x="530" y="983"/>
                    <a:pt x="555" y="989"/>
                    <a:pt x="555" y="989"/>
                  </a:cubicBezTo>
                  <a:cubicBezTo>
                    <a:pt x="562" y="968"/>
                    <a:pt x="583" y="973"/>
                    <a:pt x="603" y="969"/>
                  </a:cubicBezTo>
                  <a:cubicBezTo>
                    <a:pt x="610" y="949"/>
                    <a:pt x="608" y="929"/>
                    <a:pt x="615" y="909"/>
                  </a:cubicBezTo>
                  <a:cubicBezTo>
                    <a:pt x="610" y="845"/>
                    <a:pt x="600" y="781"/>
                    <a:pt x="591" y="717"/>
                  </a:cubicBezTo>
                  <a:cubicBezTo>
                    <a:pt x="587" y="625"/>
                    <a:pt x="596" y="660"/>
                    <a:pt x="579" y="609"/>
                  </a:cubicBezTo>
                  <a:cubicBezTo>
                    <a:pt x="576" y="599"/>
                    <a:pt x="574" y="588"/>
                    <a:pt x="571" y="577"/>
                  </a:cubicBezTo>
                  <a:cubicBezTo>
                    <a:pt x="570" y="572"/>
                    <a:pt x="567" y="561"/>
                    <a:pt x="567" y="561"/>
                  </a:cubicBezTo>
                  <a:cubicBezTo>
                    <a:pt x="573" y="532"/>
                    <a:pt x="579" y="544"/>
                    <a:pt x="587" y="521"/>
                  </a:cubicBezTo>
                  <a:cubicBezTo>
                    <a:pt x="586" y="510"/>
                    <a:pt x="593" y="493"/>
                    <a:pt x="583" y="489"/>
                  </a:cubicBezTo>
                  <a:cubicBezTo>
                    <a:pt x="574" y="485"/>
                    <a:pt x="567" y="513"/>
                    <a:pt x="567" y="513"/>
                  </a:cubicBezTo>
                  <a:cubicBezTo>
                    <a:pt x="566" y="544"/>
                    <a:pt x="566" y="574"/>
                    <a:pt x="563" y="605"/>
                  </a:cubicBezTo>
                  <a:cubicBezTo>
                    <a:pt x="562" y="618"/>
                    <a:pt x="551" y="641"/>
                    <a:pt x="551" y="641"/>
                  </a:cubicBezTo>
                  <a:cubicBezTo>
                    <a:pt x="530" y="636"/>
                    <a:pt x="528" y="629"/>
                    <a:pt x="535" y="609"/>
                  </a:cubicBezTo>
                  <a:cubicBezTo>
                    <a:pt x="534" y="600"/>
                    <a:pt x="535" y="589"/>
                    <a:pt x="531" y="581"/>
                  </a:cubicBezTo>
                  <a:cubicBezTo>
                    <a:pt x="529" y="577"/>
                    <a:pt x="527" y="589"/>
                    <a:pt x="527" y="593"/>
                  </a:cubicBezTo>
                  <a:cubicBezTo>
                    <a:pt x="525" y="620"/>
                    <a:pt x="524" y="646"/>
                    <a:pt x="523" y="673"/>
                  </a:cubicBezTo>
                  <a:cubicBezTo>
                    <a:pt x="482" y="657"/>
                    <a:pt x="509" y="630"/>
                    <a:pt x="487" y="597"/>
                  </a:cubicBezTo>
                  <a:cubicBezTo>
                    <a:pt x="480" y="633"/>
                    <a:pt x="499" y="665"/>
                    <a:pt x="471" y="693"/>
                  </a:cubicBezTo>
                  <a:cubicBezTo>
                    <a:pt x="465" y="676"/>
                    <a:pt x="463" y="659"/>
                    <a:pt x="459" y="641"/>
                  </a:cubicBezTo>
                  <a:cubicBezTo>
                    <a:pt x="457" y="633"/>
                    <a:pt x="451" y="617"/>
                    <a:pt x="451" y="617"/>
                  </a:cubicBezTo>
                  <a:cubicBezTo>
                    <a:pt x="451" y="617"/>
                    <a:pt x="464" y="584"/>
                    <a:pt x="443" y="605"/>
                  </a:cubicBezTo>
                  <a:cubicBezTo>
                    <a:pt x="440" y="608"/>
                    <a:pt x="440" y="613"/>
                    <a:pt x="439" y="617"/>
                  </a:cubicBezTo>
                  <a:cubicBezTo>
                    <a:pt x="443" y="637"/>
                    <a:pt x="451" y="668"/>
                    <a:pt x="439" y="685"/>
                  </a:cubicBezTo>
                  <a:cubicBezTo>
                    <a:pt x="434" y="692"/>
                    <a:pt x="423" y="680"/>
                    <a:pt x="415" y="677"/>
                  </a:cubicBezTo>
                  <a:cubicBezTo>
                    <a:pt x="421" y="621"/>
                    <a:pt x="417" y="565"/>
                    <a:pt x="423" y="509"/>
                  </a:cubicBezTo>
                  <a:cubicBezTo>
                    <a:pt x="425" y="494"/>
                    <a:pt x="446" y="487"/>
                    <a:pt x="451" y="473"/>
                  </a:cubicBezTo>
                  <a:cubicBezTo>
                    <a:pt x="458" y="453"/>
                    <a:pt x="460" y="433"/>
                    <a:pt x="467" y="413"/>
                  </a:cubicBezTo>
                  <a:cubicBezTo>
                    <a:pt x="468" y="376"/>
                    <a:pt x="466" y="338"/>
                    <a:pt x="471" y="301"/>
                  </a:cubicBezTo>
                  <a:cubicBezTo>
                    <a:pt x="472" y="291"/>
                    <a:pt x="486" y="286"/>
                    <a:pt x="491" y="277"/>
                  </a:cubicBezTo>
                  <a:cubicBezTo>
                    <a:pt x="503" y="253"/>
                    <a:pt x="505" y="223"/>
                    <a:pt x="511" y="197"/>
                  </a:cubicBezTo>
                  <a:cubicBezTo>
                    <a:pt x="518" y="170"/>
                    <a:pt x="531" y="161"/>
                    <a:pt x="539" y="137"/>
                  </a:cubicBezTo>
                  <a:cubicBezTo>
                    <a:pt x="542" y="129"/>
                    <a:pt x="547" y="113"/>
                    <a:pt x="547" y="113"/>
                  </a:cubicBezTo>
                  <a:cubicBezTo>
                    <a:pt x="548" y="80"/>
                    <a:pt x="549" y="46"/>
                    <a:pt x="551" y="13"/>
                  </a:cubicBezTo>
                  <a:cubicBezTo>
                    <a:pt x="551" y="9"/>
                    <a:pt x="551" y="1"/>
                    <a:pt x="555" y="1"/>
                  </a:cubicBezTo>
                  <a:cubicBezTo>
                    <a:pt x="569" y="0"/>
                    <a:pt x="595" y="9"/>
                    <a:pt x="595" y="9"/>
                  </a:cubicBezTo>
                  <a:cubicBezTo>
                    <a:pt x="609" y="16"/>
                    <a:pt x="622" y="22"/>
                    <a:pt x="635" y="29"/>
                  </a:cubicBezTo>
                  <a:cubicBezTo>
                    <a:pt x="643" y="33"/>
                    <a:pt x="674" y="38"/>
                    <a:pt x="659" y="41"/>
                  </a:cubicBezTo>
                  <a:cubicBezTo>
                    <a:pt x="647" y="43"/>
                    <a:pt x="611" y="37"/>
                    <a:pt x="623" y="37"/>
                  </a:cubicBezTo>
                  <a:cubicBezTo>
                    <a:pt x="644" y="37"/>
                    <a:pt x="666" y="40"/>
                    <a:pt x="687" y="41"/>
                  </a:cubicBezTo>
                  <a:cubicBezTo>
                    <a:pt x="677" y="100"/>
                    <a:pt x="654" y="149"/>
                    <a:pt x="635" y="205"/>
                  </a:cubicBezTo>
                  <a:cubicBezTo>
                    <a:pt x="626" y="232"/>
                    <a:pt x="627" y="261"/>
                    <a:pt x="611" y="285"/>
                  </a:cubicBezTo>
                  <a:cubicBezTo>
                    <a:pt x="604" y="318"/>
                    <a:pt x="589" y="348"/>
                    <a:pt x="579" y="381"/>
                  </a:cubicBezTo>
                  <a:cubicBezTo>
                    <a:pt x="575" y="393"/>
                    <a:pt x="571" y="405"/>
                    <a:pt x="567" y="417"/>
                  </a:cubicBezTo>
                  <a:cubicBezTo>
                    <a:pt x="566" y="421"/>
                    <a:pt x="563" y="429"/>
                    <a:pt x="563" y="429"/>
                  </a:cubicBezTo>
                  <a:cubicBezTo>
                    <a:pt x="573" y="459"/>
                    <a:pt x="566" y="434"/>
                    <a:pt x="575" y="497"/>
                  </a:cubicBezTo>
                  <a:cubicBezTo>
                    <a:pt x="577" y="509"/>
                    <a:pt x="583" y="533"/>
                    <a:pt x="583" y="533"/>
                  </a:cubicBezTo>
                </a:path>
              </a:pathLst>
            </a:custGeom>
            <a:grp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43" name="Circular Arrow 42"/>
          <p:cNvSpPr/>
          <p:nvPr/>
        </p:nvSpPr>
        <p:spPr>
          <a:xfrm rot="9317334">
            <a:off x="2288370" y="1091436"/>
            <a:ext cx="4566683" cy="4593756"/>
          </a:xfrm>
          <a:prstGeom prst="circularArrow">
            <a:avLst>
              <a:gd name="adj1" fmla="val 3741"/>
              <a:gd name="adj2" fmla="val 1476454"/>
              <a:gd name="adj3" fmla="val 20548874"/>
              <a:gd name="adj4" fmla="val 1696138"/>
              <a:gd name="adj5" fmla="val 9203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2844" y="500042"/>
            <a:ext cx="2685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/>
              <a:t>“Why not..?”</a:t>
            </a:r>
            <a:endParaRPr lang="en-US" sz="3600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214282" y="3286124"/>
            <a:ext cx="2754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/>
              <a:t>“Let’s Rock!”</a:t>
            </a:r>
            <a:endParaRPr lang="en-US" sz="3600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6000760" y="3103434"/>
            <a:ext cx="27146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i="1" dirty="0" smtClean="0"/>
              <a:t>“We can make that work”</a:t>
            </a:r>
            <a:endParaRPr lang="en-US" sz="3600" i="1" dirty="0"/>
          </a:p>
        </p:txBody>
      </p:sp>
      <p:sp>
        <p:nvSpPr>
          <p:cNvPr id="52" name="TextBox 51"/>
          <p:cNvSpPr txBox="1"/>
          <p:nvPr/>
        </p:nvSpPr>
        <p:spPr>
          <a:xfrm>
            <a:off x="3191536" y="5715016"/>
            <a:ext cx="2309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/>
              <a:t>“Prove it!”</a:t>
            </a:r>
            <a:endParaRPr lang="en-US" sz="36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2714612" y="2561578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6600"/>
                </a:solidFill>
              </a:rPr>
              <a:t>innovation</a:t>
            </a:r>
            <a:endParaRPr lang="en-US" sz="6000" dirty="0">
              <a:solidFill>
                <a:srgbClr val="FF66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3" grpId="0" animBg="1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016732"/>
            <a:ext cx="4150804" cy="2664296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Exploring Career futures</a:t>
            </a:r>
          </a:p>
          <a:p>
            <a:pPr lvl="1"/>
            <a:r>
              <a:rPr lang="en-AU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Connected Learning</a:t>
            </a:r>
          </a:p>
          <a:p>
            <a:pPr lvl="1"/>
            <a:r>
              <a:rPr lang="en-AU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Teacher Quality</a:t>
            </a:r>
          </a:p>
          <a:p>
            <a:pPr lvl="1"/>
            <a:r>
              <a:rPr lang="en-AU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Engagement &amp; Retention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4824028" y="1016732"/>
            <a:ext cx="4032448" cy="2705356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n-AU" b="1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Planning Transition Pathways</a:t>
            </a:r>
          </a:p>
          <a:p>
            <a:pPr marL="640080" lvl="1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2100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Aboriginal Education</a:t>
            </a:r>
          </a:p>
          <a:p>
            <a:pPr marL="640080" lvl="1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2100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Connected Learning</a:t>
            </a:r>
          </a:p>
          <a:p>
            <a:pPr marL="640080" lvl="1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2100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Literacy</a:t>
            </a:r>
          </a:p>
          <a:p>
            <a:pPr marL="640080" lvl="1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2100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Engagement &amp; Retention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4860032" y="3801779"/>
            <a:ext cx="3996444" cy="293311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n-AU" sz="2200" b="1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Strengthening Student Outcomes through vocational learning</a:t>
            </a:r>
          </a:p>
          <a:p>
            <a:pPr marL="640080" lvl="1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2100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Literacy / Numeracy</a:t>
            </a:r>
          </a:p>
          <a:p>
            <a:pPr marL="640080" lvl="1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2100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Teacher Quality</a:t>
            </a:r>
          </a:p>
          <a:p>
            <a:pPr marL="640080" lvl="1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2100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Engagement &amp; Retention</a:t>
            </a:r>
            <a:endParaRPr lang="en-AU" sz="2100" dirty="0"/>
          </a:p>
        </p:txBody>
      </p:sp>
      <p:sp>
        <p:nvSpPr>
          <p:cNvPr id="6" name="Rectangle 5"/>
          <p:cNvSpPr/>
          <p:nvPr/>
        </p:nvSpPr>
        <p:spPr>
          <a:xfrm>
            <a:off x="503548" y="3825044"/>
            <a:ext cx="4068452" cy="2677656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b="1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Building Networks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 Student Engagement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Connected Learning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>
                <a:solidFill>
                  <a:srgbClr val="000099"/>
                </a:solidFill>
                <a:latin typeface="Verdana" pitchFamily="34" charset="0"/>
                <a:cs typeface="Times New Roman" pitchFamily="18" charset="0"/>
              </a:rPr>
              <a:t>Engagement &amp; Retention</a:t>
            </a:r>
          </a:p>
          <a:p>
            <a:endParaRPr lang="en-AU" dirty="0" smtClean="0">
              <a:solidFill>
                <a:srgbClr val="000099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260648"/>
            <a:ext cx="7740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>
                <a:latin typeface="Verdana" pitchFamily="34" charset="0"/>
              </a:rPr>
              <a:t>Making Connections</a:t>
            </a:r>
            <a:endParaRPr lang="en-AU" sz="3200" b="1" dirty="0">
              <a:latin typeface="Verdana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do we do this</a:t>
            </a:r>
            <a:r>
              <a:rPr lang="en-AU" dirty="0" smtClean="0">
                <a:hlinkClick r:id="rId2"/>
              </a:rPr>
              <a:t>??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503548" y="1196752"/>
            <a:ext cx="7452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AU" dirty="0" smtClean="0">
                <a:latin typeface="Verdana" pitchFamily="34" charset="0"/>
              </a:rPr>
              <a:t>Start with some ‘thinking’ questions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95283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>
                <a:latin typeface="Verdana" pitchFamily="34" charset="0"/>
              </a:rPr>
              <a:t>Is it time to rethink your </a:t>
            </a:r>
            <a:r>
              <a:rPr lang="en-AU" sz="3200" dirty="0" smtClean="0">
                <a:solidFill>
                  <a:schemeClr val="accent6"/>
                </a:solidFill>
                <a:latin typeface="Verdana" pitchFamily="34" charset="0"/>
              </a:rPr>
              <a:t>Strategy?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8889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>
                <a:latin typeface="Verdana" pitchFamily="34" charset="0"/>
              </a:rPr>
              <a:t>Is it time to rethink the Strategies </a:t>
            </a:r>
            <a:r>
              <a:rPr lang="en-AU" sz="3200" dirty="0" smtClean="0">
                <a:solidFill>
                  <a:schemeClr val="accent6"/>
                </a:solidFill>
                <a:latin typeface="Verdana" pitchFamily="34" charset="0"/>
              </a:rPr>
              <a:t>Purpose?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82504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>
                <a:latin typeface="Verdana" pitchFamily="34" charset="0"/>
              </a:rPr>
              <a:t>Is it time to rethink the </a:t>
            </a:r>
            <a:r>
              <a:rPr lang="en-AU" sz="3200" dirty="0" smtClean="0">
                <a:solidFill>
                  <a:schemeClr val="accent6"/>
                </a:solidFill>
                <a:latin typeface="Verdana" pitchFamily="34" charset="0"/>
              </a:rPr>
              <a:t>Process?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581129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>
                <a:latin typeface="Verdana" pitchFamily="34" charset="0"/>
              </a:rPr>
              <a:t>Is it time to re- prioritise your schools </a:t>
            </a:r>
            <a:r>
              <a:rPr lang="en-AU" sz="3200" dirty="0" smtClean="0">
                <a:solidFill>
                  <a:schemeClr val="accent6"/>
                </a:solidFill>
                <a:latin typeface="Verdana" pitchFamily="34" charset="0"/>
              </a:rPr>
              <a:t>Barriers?</a:t>
            </a:r>
          </a:p>
          <a:p>
            <a:endParaRPr lang="en-A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0" y="785813"/>
            <a:ext cx="8143875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sz="6000" i="1" dirty="0" smtClean="0"/>
              <a:t>is it time to rethink your</a:t>
            </a:r>
            <a:endParaRPr lang="en-US" sz="4800" i="1" dirty="0" smtClean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85750" y="2643188"/>
            <a:ext cx="84248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3600" i="1" dirty="0">
                <a:latin typeface="+mj-lt"/>
                <a:ea typeface="ＭＳ Ｐゴシック" pitchFamily="-105" charset="-128"/>
              </a:rPr>
              <a:t>Can we make </a:t>
            </a:r>
            <a:r>
              <a:rPr lang="en-AU" sz="3600" i="1" dirty="0" smtClean="0">
                <a:latin typeface="+mj-lt"/>
                <a:ea typeface="ＭＳ Ｐゴシック" pitchFamily="-105" charset="-128"/>
              </a:rPr>
              <a:t>it better?</a:t>
            </a:r>
            <a:endParaRPr lang="en-AU" sz="3600" i="1" dirty="0">
              <a:latin typeface="+mj-lt"/>
              <a:ea typeface="ＭＳ Ｐゴシック" pitchFamily="-105" charset="-128"/>
            </a:endParaRPr>
          </a:p>
          <a:p>
            <a:pPr algn="ctr">
              <a:defRPr/>
            </a:pPr>
            <a:r>
              <a:rPr lang="en-AU" sz="3600" i="1" dirty="0">
                <a:latin typeface="+mj-lt"/>
                <a:ea typeface="ＭＳ Ｐゴシック" pitchFamily="-105" charset="-128"/>
              </a:rPr>
              <a:t>What cool stuff could we keep?</a:t>
            </a:r>
          </a:p>
          <a:p>
            <a:pPr algn="ctr">
              <a:defRPr/>
            </a:pPr>
            <a:r>
              <a:rPr lang="en-AU" sz="3600" i="1" dirty="0">
                <a:latin typeface="+mj-lt"/>
                <a:ea typeface="ＭＳ Ｐゴシック" pitchFamily="-105" charset="-128"/>
              </a:rPr>
              <a:t>What do we need to add?</a:t>
            </a:r>
          </a:p>
          <a:p>
            <a:pPr algn="ctr">
              <a:defRPr/>
            </a:pPr>
            <a:r>
              <a:rPr lang="en-AU" sz="3600" i="1" dirty="0">
                <a:latin typeface="+mj-lt"/>
                <a:ea typeface="ＭＳ Ｐゴシック" pitchFamily="-105" charset="-128"/>
              </a:rPr>
              <a:t>What should we change?</a:t>
            </a:r>
          </a:p>
          <a:p>
            <a:pPr algn="ctr">
              <a:defRPr/>
            </a:pPr>
            <a:r>
              <a:rPr lang="en-AU" sz="3600" i="1" dirty="0">
                <a:latin typeface="+mj-lt"/>
                <a:ea typeface="ＭＳ Ｐゴシック" pitchFamily="-105" charset="-128"/>
              </a:rPr>
              <a:t>What can we chuck? </a:t>
            </a:r>
          </a:p>
          <a:p>
            <a:pPr algn="ctr">
              <a:defRPr/>
            </a:pPr>
            <a:r>
              <a:rPr lang="en-AU" sz="3600" i="1" dirty="0">
                <a:latin typeface="+mj-lt"/>
                <a:ea typeface="ＭＳ Ｐゴシック" pitchFamily="-105" charset="-128"/>
              </a:rPr>
              <a:t>What’s the next big thing?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000125" y="1143000"/>
            <a:ext cx="7215188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en-US" sz="9600" i="1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Strategy</a:t>
            </a:r>
            <a:r>
              <a:rPr lang="en-US" sz="9600" i="1" dirty="0" smtClean="0">
                <a:latin typeface="+mj-lt"/>
                <a:ea typeface="+mj-ea"/>
                <a:cs typeface="+mj-cs"/>
              </a:rPr>
              <a:t>?</a:t>
            </a:r>
            <a:endParaRPr lang="en-US" sz="4800" i="1" dirty="0"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007604" y="1880828"/>
            <a:ext cx="7215188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en-US" sz="9600" i="1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purpose</a:t>
            </a:r>
            <a:r>
              <a:rPr lang="en-US" sz="9600" i="1" dirty="0">
                <a:latin typeface="+mj-lt"/>
                <a:ea typeface="+mj-ea"/>
                <a:cs typeface="+mj-cs"/>
              </a:rPr>
              <a:t>?</a:t>
            </a:r>
            <a:endParaRPr lang="en-US" sz="4800" i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61950" y="3108325"/>
            <a:ext cx="842486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AU" sz="2800" i="1" dirty="0">
                <a:latin typeface="+mj-lt"/>
                <a:ea typeface="ＭＳ Ｐゴシック" pitchFamily="-105" charset="-128"/>
              </a:rPr>
              <a:t>Is there something more important we should be doing?</a:t>
            </a:r>
          </a:p>
          <a:p>
            <a:pPr algn="ctr">
              <a:defRPr/>
            </a:pPr>
            <a:r>
              <a:rPr lang="en-AU" sz="2800" i="1" dirty="0">
                <a:latin typeface="+mj-lt"/>
                <a:ea typeface="ＭＳ Ｐゴシック" pitchFamily="-105" charset="-128"/>
              </a:rPr>
              <a:t>If we stopped tomorrow would anyone care? Or notice?</a:t>
            </a:r>
          </a:p>
          <a:p>
            <a:pPr algn="ctr">
              <a:defRPr/>
            </a:pPr>
            <a:r>
              <a:rPr lang="en-AU" sz="3600" i="1" dirty="0">
                <a:latin typeface="+mj-lt"/>
                <a:ea typeface="ＭＳ Ｐゴシック" pitchFamily="-105" charset="-128"/>
              </a:rPr>
              <a:t>Does the world need what we do?</a:t>
            </a:r>
          </a:p>
          <a:p>
            <a:pPr algn="ctr">
              <a:defRPr/>
            </a:pPr>
            <a:r>
              <a:rPr lang="en-AU" sz="2800" i="1" dirty="0">
                <a:latin typeface="+mj-lt"/>
                <a:ea typeface="ＭＳ Ｐゴシック" pitchFamily="-105" charset="-128"/>
              </a:rPr>
              <a:t>Why are we doing this? </a:t>
            </a:r>
          </a:p>
          <a:p>
            <a:pPr algn="ctr">
              <a:defRPr/>
            </a:pPr>
            <a:r>
              <a:rPr lang="en-AU" sz="2800" i="1" dirty="0">
                <a:latin typeface="+mj-lt"/>
                <a:ea typeface="ＭＳ Ｐゴシック" pitchFamily="-105" charset="-128"/>
              </a:rPr>
              <a:t>What’s the point again?</a:t>
            </a:r>
          </a:p>
          <a:p>
            <a:pPr algn="ctr">
              <a:defRPr/>
            </a:pPr>
            <a:endParaRPr lang="en-AU" sz="2800" i="1" dirty="0">
              <a:latin typeface="+mj-lt"/>
              <a:ea typeface="ＭＳ Ｐゴシック" pitchFamily="-105" charset="-12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67544" y="332656"/>
            <a:ext cx="8215313" cy="151216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 it time to rethink the Strategies</a:t>
            </a:r>
            <a:endParaRPr kumimoji="0" lang="en-US" sz="4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28688" y="368660"/>
            <a:ext cx="8215312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sz="6000" i="1" dirty="0" smtClean="0"/>
              <a:t>is it time to rethink your</a:t>
            </a:r>
            <a:endParaRPr lang="en-US" sz="4800" i="1" dirty="0" smtClean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95610" y="2708920"/>
            <a:ext cx="84248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2800" i="1" dirty="0">
                <a:latin typeface="+mj-lt"/>
                <a:ea typeface="ＭＳ Ｐゴシック" pitchFamily="-105" charset="-128"/>
              </a:rPr>
              <a:t>Would a rethink of ‘how we do’ improve ‘what we do’?</a:t>
            </a:r>
          </a:p>
          <a:p>
            <a:pPr algn="ctr">
              <a:defRPr/>
            </a:pPr>
            <a:r>
              <a:rPr lang="en-AU" sz="2800" i="1" dirty="0">
                <a:latin typeface="+mj-lt"/>
                <a:ea typeface="ＭＳ Ｐゴシック" pitchFamily="-105" charset="-128"/>
              </a:rPr>
              <a:t>Are our systems holding us back?</a:t>
            </a:r>
          </a:p>
          <a:p>
            <a:pPr algn="ctr">
              <a:defRPr/>
            </a:pPr>
            <a:r>
              <a:rPr lang="en-AU" sz="2800" i="1" dirty="0">
                <a:latin typeface="+mj-lt"/>
                <a:ea typeface="ＭＳ Ｐゴシック" pitchFamily="-105" charset="-128"/>
              </a:rPr>
              <a:t>Are we a good </a:t>
            </a:r>
            <a:r>
              <a:rPr lang="en-AU" sz="2800" i="1" dirty="0" smtClean="0">
                <a:latin typeface="+mj-lt"/>
                <a:ea typeface="ＭＳ Ｐゴシック" pitchFamily="-105" charset="-128"/>
              </a:rPr>
              <a:t>bunch to </a:t>
            </a:r>
            <a:r>
              <a:rPr lang="en-AU" sz="2800" i="1" dirty="0">
                <a:latin typeface="+mj-lt"/>
                <a:ea typeface="ＭＳ Ｐゴシック" pitchFamily="-105" charset="-128"/>
              </a:rPr>
              <a:t>deal with?</a:t>
            </a:r>
          </a:p>
          <a:p>
            <a:pPr algn="ctr">
              <a:defRPr/>
            </a:pPr>
            <a:r>
              <a:rPr lang="en-AU" sz="3600" i="1" dirty="0">
                <a:latin typeface="+mj-lt"/>
                <a:ea typeface="ＭＳ Ｐゴシック" pitchFamily="-105" charset="-128"/>
              </a:rPr>
              <a:t>What’s letting us down?</a:t>
            </a:r>
          </a:p>
          <a:p>
            <a:pPr algn="ctr">
              <a:defRPr/>
            </a:pPr>
            <a:r>
              <a:rPr lang="en-AU" sz="3600" i="1" dirty="0">
                <a:latin typeface="+mj-lt"/>
                <a:ea typeface="ＭＳ Ｐゴシック" pitchFamily="-105" charset="-128"/>
              </a:rPr>
              <a:t>Are we delivering?</a:t>
            </a:r>
          </a:p>
          <a:p>
            <a:pPr algn="ctr">
              <a:defRPr/>
            </a:pPr>
            <a:r>
              <a:rPr lang="en-AU" sz="2800" i="1" dirty="0">
                <a:latin typeface="+mj-lt"/>
                <a:ea typeface="ＭＳ Ｐゴシック" pitchFamily="-105" charset="-128"/>
              </a:rPr>
              <a:t>Can it be simpler?   Can it quicker?</a:t>
            </a:r>
          </a:p>
          <a:p>
            <a:pPr algn="ctr">
              <a:defRPr/>
            </a:pPr>
            <a:r>
              <a:rPr lang="en-AU" sz="2800" i="1" dirty="0">
                <a:latin typeface="+mj-lt"/>
                <a:ea typeface="ＭＳ Ｐゴシック" pitchFamily="-105" charset="-128"/>
              </a:rPr>
              <a:t>Can it be cheaper?   Can it be more fun?</a:t>
            </a:r>
          </a:p>
          <a:p>
            <a:pPr algn="ctr">
              <a:defRPr/>
            </a:pPr>
            <a:endParaRPr lang="en-AU" sz="2800" i="1" dirty="0">
              <a:latin typeface="+mj-lt"/>
              <a:ea typeface="ＭＳ Ｐゴシック" pitchFamily="-105" charset="-12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000125" y="1214438"/>
            <a:ext cx="7215188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en-US" sz="9600" i="1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process</a:t>
            </a:r>
            <a:r>
              <a:rPr lang="en-US" sz="9600" i="1" dirty="0">
                <a:latin typeface="+mj-lt"/>
                <a:ea typeface="+mj-ea"/>
                <a:cs typeface="+mj-cs"/>
              </a:rPr>
              <a:t>?</a:t>
            </a:r>
            <a:endParaRPr lang="en-US" sz="4800" i="1" dirty="0"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007604" y="1808820"/>
            <a:ext cx="7215188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en-US" sz="9600" i="1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barriers</a:t>
            </a:r>
            <a:r>
              <a:rPr lang="en-US" sz="9600" i="1" dirty="0" smtClean="0">
                <a:latin typeface="+mj-lt"/>
                <a:ea typeface="+mj-ea"/>
                <a:cs typeface="+mj-cs"/>
              </a:rPr>
              <a:t>?</a:t>
            </a:r>
            <a:endParaRPr lang="en-US" sz="4800" i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90513" y="3182938"/>
            <a:ext cx="842486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AU" sz="3200" i="1" dirty="0">
                <a:latin typeface="+mj-lt"/>
                <a:ea typeface="ＭＳ Ｐゴシック" pitchFamily="-105" charset="-128"/>
              </a:rPr>
              <a:t>Too much work?		Not enough </a:t>
            </a:r>
            <a:r>
              <a:rPr lang="en-AU" sz="3200" i="1" dirty="0" smtClean="0">
                <a:latin typeface="+mj-lt"/>
                <a:ea typeface="ＭＳ Ｐゴシック" pitchFamily="-105" charset="-128"/>
              </a:rPr>
              <a:t>time? Too </a:t>
            </a:r>
            <a:r>
              <a:rPr lang="en-AU" sz="3200" i="1" dirty="0">
                <a:latin typeface="+mj-lt"/>
                <a:ea typeface="ＭＳ Ｐゴシック" pitchFamily="-105" charset="-128"/>
              </a:rPr>
              <a:t>many meetings?	Not enough resources?</a:t>
            </a:r>
          </a:p>
          <a:p>
            <a:pPr algn="ctr">
              <a:defRPr/>
            </a:pPr>
            <a:r>
              <a:rPr lang="en-AU" sz="3200" i="1" dirty="0" smtClean="0">
                <a:latin typeface="+mj-lt"/>
                <a:ea typeface="ＭＳ Ｐゴシック" pitchFamily="-105" charset="-128"/>
              </a:rPr>
              <a:t>Not </a:t>
            </a:r>
            <a:r>
              <a:rPr lang="en-AU" sz="3200" i="1" dirty="0">
                <a:latin typeface="+mj-lt"/>
                <a:ea typeface="ＭＳ Ｐゴシック" pitchFamily="-105" charset="-128"/>
              </a:rPr>
              <a:t>enough progress?</a:t>
            </a:r>
          </a:p>
          <a:p>
            <a:pPr algn="ctr">
              <a:defRPr/>
            </a:pPr>
            <a:r>
              <a:rPr lang="en-AU" sz="3200" i="1" dirty="0" smtClean="0">
                <a:latin typeface="+mj-lt"/>
                <a:ea typeface="ＭＳ Ｐゴシック" pitchFamily="-105" charset="-128"/>
              </a:rPr>
              <a:t>Not </a:t>
            </a:r>
            <a:r>
              <a:rPr lang="en-AU" sz="3200" i="1" dirty="0">
                <a:latin typeface="+mj-lt"/>
                <a:ea typeface="ＭＳ Ｐゴシック" pitchFamily="-105" charset="-128"/>
              </a:rPr>
              <a:t>enough clarity?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67544" y="224644"/>
            <a:ext cx="8215313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 it time to re-</a:t>
            </a:r>
            <a:r>
              <a:rPr kumimoji="0" lang="en-US" sz="5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prioritise</a:t>
            </a:r>
            <a:r>
              <a:rPr kumimoji="0" lang="en-US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your schools</a:t>
            </a:r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QuestionChartPage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Survey results</a:t>
            </a:r>
            <a:endParaRPr lang="en-AU" dirty="0"/>
          </a:p>
        </p:txBody>
      </p:sp>
    </p:spTree>
    <p:custDataLst>
      <p:tags r:id="rId1"/>
    </p:custData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 ...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431540" y="1052736"/>
            <a:ext cx="817290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latin typeface="Lucida Sans" pitchFamily="34" charset="0"/>
              </a:rPr>
              <a:t>Time to develop a resource that will suit your schools needs</a:t>
            </a:r>
            <a:r>
              <a:rPr lang="en-AU" sz="3200" dirty="0" smtClean="0">
                <a:latin typeface="Lucida Sans" pitchFamily="34" charset="0"/>
              </a:rPr>
              <a:t>. </a:t>
            </a:r>
          </a:p>
          <a:p>
            <a:endParaRPr lang="en-AU" sz="3200" dirty="0" smtClean="0">
              <a:latin typeface="Lucida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AU" sz="3200" dirty="0" smtClean="0">
                <a:latin typeface="Lucida Sans" pitchFamily="34" charset="0"/>
              </a:rPr>
              <a:t>The funding model in 2011 will be project based- remember that in your contemplation of a resource!</a:t>
            </a:r>
          </a:p>
          <a:p>
            <a:r>
              <a:rPr lang="en-AU" sz="3200" i="1" dirty="0" smtClean="0">
                <a:latin typeface="Lucida Sans" pitchFamily="34" charset="0"/>
              </a:rPr>
              <a:t>WSR Support</a:t>
            </a:r>
            <a:r>
              <a:rPr lang="en-AU" sz="3200" dirty="0" smtClean="0">
                <a:latin typeface="Lucida Sans" pitchFamily="34" charset="0"/>
              </a:rPr>
              <a:t>:</a:t>
            </a:r>
          </a:p>
          <a:p>
            <a:pPr algn="ctr"/>
            <a:r>
              <a:rPr lang="en-AU" sz="3200" dirty="0" smtClean="0">
                <a:latin typeface="Lucida Sans" pitchFamily="34" charset="0"/>
              </a:rPr>
              <a:t>*</a:t>
            </a:r>
            <a:r>
              <a:rPr lang="en-AU" sz="3200" b="1" i="1" dirty="0" smtClean="0">
                <a:solidFill>
                  <a:schemeClr val="bg2">
                    <a:lumMod val="25000"/>
                  </a:schemeClr>
                </a:solidFill>
                <a:latin typeface="Lucida Sans" pitchFamily="34" charset="0"/>
              </a:rPr>
              <a:t>Regional workshops in each of the Office of Schools priority areas as support </a:t>
            </a:r>
          </a:p>
          <a:p>
            <a:pPr algn="r"/>
            <a:r>
              <a:rPr lang="en-AU" sz="1800" b="1" i="1" dirty="0" smtClean="0">
                <a:solidFill>
                  <a:schemeClr val="bg2">
                    <a:lumMod val="25000"/>
                  </a:schemeClr>
                </a:solidFill>
                <a:latin typeface="Lucida Sans" pitchFamily="34" charset="0"/>
              </a:rPr>
              <a:t>4 Doors Planning</a:t>
            </a:r>
            <a:endParaRPr lang="en-AU" sz="1800" b="1" i="1" dirty="0">
              <a:solidFill>
                <a:schemeClr val="bg2">
                  <a:lumMod val="25000"/>
                </a:schemeClr>
              </a:solidFill>
              <a:latin typeface="Lucida Sans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55576" y="620688"/>
          <a:ext cx="7704856" cy="5364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214"/>
                <a:gridCol w="1926214"/>
                <a:gridCol w="1926214"/>
                <a:gridCol w="1926214"/>
              </a:tblGrid>
              <a:tr h="53645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>
                        <a:highlight>
                          <a:srgbClr val="FF00FF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things we </a:t>
                      </a:r>
                      <a:r>
                        <a:rPr lang="en-AU" sz="1600" b="1" i="1" dirty="0">
                          <a:latin typeface="Century Gothic"/>
                          <a:ea typeface="Calibri"/>
                          <a:cs typeface="Times New Roman"/>
                        </a:rPr>
                        <a:t>used</a:t>
                      </a: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 to be able to do and still </a:t>
                      </a:r>
                      <a:r>
                        <a:rPr lang="en-AU" sz="1600" b="1" i="1" dirty="0">
                          <a:latin typeface="Century Gothic"/>
                          <a:ea typeface="Calibri"/>
                          <a:cs typeface="Times New Roman"/>
                        </a:rPr>
                        <a:t>can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AU" sz="1100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things we </a:t>
                      </a:r>
                      <a:r>
                        <a:rPr lang="en-AU" sz="1600" b="1" i="1" dirty="0">
                          <a:latin typeface="Century Gothic"/>
                          <a:ea typeface="Calibri"/>
                          <a:cs typeface="Times New Roman"/>
                        </a:rPr>
                        <a:t>couldn’t</a:t>
                      </a: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 do before and </a:t>
                      </a:r>
                      <a:r>
                        <a:rPr lang="en-AU" sz="1600" b="1" i="1" dirty="0">
                          <a:latin typeface="Century Gothic"/>
                          <a:ea typeface="Calibri"/>
                          <a:cs typeface="Times New Roman"/>
                        </a:rPr>
                        <a:t>still</a:t>
                      </a: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 can’t now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things we </a:t>
                      </a:r>
                      <a:r>
                        <a:rPr lang="en-AU" sz="1600" b="1" i="1" dirty="0">
                          <a:latin typeface="Century Gothic"/>
                          <a:ea typeface="Calibri"/>
                          <a:cs typeface="Times New Roman"/>
                        </a:rPr>
                        <a:t>used</a:t>
                      </a: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 to be able to do but </a:t>
                      </a:r>
                      <a:r>
                        <a:rPr lang="en-AU" sz="1600" b="1" i="1" dirty="0">
                          <a:latin typeface="Century Gothic"/>
                          <a:ea typeface="Calibri"/>
                          <a:cs typeface="Times New Roman"/>
                        </a:rPr>
                        <a:t>can’t</a:t>
                      </a: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 now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latin typeface="Century Gothic"/>
                          <a:ea typeface="Calibri"/>
                          <a:cs typeface="Times New Roman"/>
                        </a:rPr>
                        <a:t>things </a:t>
                      </a: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we </a:t>
                      </a:r>
                      <a:r>
                        <a:rPr lang="en-AU" sz="1600" b="1" i="1" dirty="0">
                          <a:latin typeface="Century Gothic"/>
                          <a:ea typeface="Calibri"/>
                          <a:cs typeface="Times New Roman"/>
                        </a:rPr>
                        <a:t>couldn’t</a:t>
                      </a: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 do before but </a:t>
                      </a:r>
                      <a:r>
                        <a:rPr lang="en-AU" sz="1600" b="1" i="1" dirty="0">
                          <a:latin typeface="Century Gothic"/>
                          <a:ea typeface="Calibri"/>
                          <a:cs typeface="Times New Roman"/>
                        </a:rPr>
                        <a:t>can </a:t>
                      </a:r>
                      <a:r>
                        <a:rPr lang="en-AU" sz="1600" dirty="0">
                          <a:latin typeface="Century Gothic"/>
                          <a:ea typeface="Calibri"/>
                          <a:cs typeface="Times New Roman"/>
                        </a:rPr>
                        <a:t>now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5556" y="260648"/>
            <a:ext cx="3708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Verdana" pitchFamily="34" charset="0"/>
              </a:rPr>
              <a:t>4 doors planning</a:t>
            </a:r>
            <a:endParaRPr lang="en-AU" dirty="0">
              <a:latin typeface="Verdana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656692"/>
            <a:ext cx="7594633" cy="5673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04764"/>
            <a:ext cx="8229600" cy="4896544"/>
          </a:xfrm>
        </p:spPr>
        <p:txBody>
          <a:bodyPr>
            <a:normAutofit/>
          </a:bodyPr>
          <a:lstStyle/>
          <a:p>
            <a:r>
              <a:rPr lang="en-AU" dirty="0" smtClean="0"/>
              <a:t>Can I do this by myself? If not who will I work with and how will I encourage them to work with me?</a:t>
            </a:r>
          </a:p>
          <a:p>
            <a:r>
              <a:rPr lang="en-AU" dirty="0" smtClean="0"/>
              <a:t>Who will be my school/ student target audience?</a:t>
            </a:r>
          </a:p>
          <a:p>
            <a:r>
              <a:rPr lang="en-AU" dirty="0" smtClean="0"/>
              <a:t>Where do I start?- the </a:t>
            </a:r>
            <a:r>
              <a:rPr lang="en-AU" dirty="0" err="1" smtClean="0"/>
              <a:t>zoomerang</a:t>
            </a:r>
            <a:r>
              <a:rPr lang="en-AU" dirty="0" smtClean="0"/>
              <a:t> survey</a:t>
            </a:r>
          </a:p>
          <a:p>
            <a:pPr>
              <a:buNone/>
            </a:pPr>
            <a:r>
              <a:rPr lang="en-AU" dirty="0" smtClean="0">
                <a:hlinkClick r:id="rId2"/>
              </a:rPr>
              <a:t>http://www.zoomerang.com/Survey/WEB22B3SS9NGN3</a:t>
            </a:r>
            <a:endParaRPr lang="en-AU" dirty="0" smtClean="0"/>
          </a:p>
          <a:p>
            <a:r>
              <a:rPr lang="en-AU" dirty="0" smtClean="0"/>
              <a:t>RAVE will cease to exist in its current form- in 2011 regional coordination will be reflected through the funded projects.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Points to Ponder</a:t>
            </a:r>
            <a:endParaRPr lang="en-A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Some project ideas!</a:t>
            </a:r>
            <a:endParaRPr lang="en-AU" dirty="0"/>
          </a:p>
        </p:txBody>
      </p:sp>
      <p:sp>
        <p:nvSpPr>
          <p:cNvPr id="5" name="Oval Callout 4"/>
          <p:cNvSpPr/>
          <p:nvPr/>
        </p:nvSpPr>
        <p:spPr>
          <a:xfrm>
            <a:off x="719572" y="1304764"/>
            <a:ext cx="2376264" cy="18362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Callout 5"/>
          <p:cNvSpPr/>
          <p:nvPr/>
        </p:nvSpPr>
        <p:spPr>
          <a:xfrm>
            <a:off x="6444208" y="1808820"/>
            <a:ext cx="2376264" cy="1836204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Callout 6"/>
          <p:cNvSpPr/>
          <p:nvPr/>
        </p:nvSpPr>
        <p:spPr>
          <a:xfrm rot="20671733">
            <a:off x="2915816" y="4437112"/>
            <a:ext cx="2376264" cy="1836204"/>
          </a:xfrm>
          <a:prstGeom prst="wedgeEllipseCallou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Oval Callout 7"/>
          <p:cNvSpPr/>
          <p:nvPr/>
        </p:nvSpPr>
        <p:spPr>
          <a:xfrm>
            <a:off x="3563888" y="2600908"/>
            <a:ext cx="2376264" cy="1836204"/>
          </a:xfrm>
          <a:prstGeom prst="wedgeEllipse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Callout 8"/>
          <p:cNvSpPr/>
          <p:nvPr/>
        </p:nvSpPr>
        <p:spPr>
          <a:xfrm>
            <a:off x="2591780" y="1088740"/>
            <a:ext cx="2376264" cy="1836204"/>
          </a:xfrm>
          <a:prstGeom prst="wedgeEllipse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Oval Callout 9"/>
          <p:cNvSpPr/>
          <p:nvPr/>
        </p:nvSpPr>
        <p:spPr>
          <a:xfrm rot="19721556">
            <a:off x="4788024" y="1016732"/>
            <a:ext cx="2376264" cy="1836204"/>
          </a:xfrm>
          <a:prstGeom prst="wedgeEllipse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1043608" y="1700808"/>
            <a:ext cx="1440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dirty="0" smtClean="0">
                <a:solidFill>
                  <a:schemeClr val="bg1"/>
                </a:solidFill>
                <a:latin typeface="Verdana" pitchFamily="34" charset="0"/>
              </a:rPr>
              <a:t>My Future</a:t>
            </a:r>
            <a:endParaRPr lang="en-AU" sz="28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2" y="1412776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latin typeface="Verdana" pitchFamily="34" charset="0"/>
              </a:rPr>
              <a:t>The Real Game Series</a:t>
            </a:r>
            <a:endParaRPr lang="en-AU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8064" y="1376772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Verdana" pitchFamily="34" charset="0"/>
              </a:rPr>
              <a:t>Bullseye Poster activities</a:t>
            </a:r>
            <a:endParaRPr lang="en-AU" dirty="0">
              <a:latin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84268" y="2168860"/>
            <a:ext cx="1692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latin typeface="Verdana" pitchFamily="34" charset="0"/>
              </a:rPr>
              <a:t>iGreen</a:t>
            </a:r>
            <a:endParaRPr lang="en-AU" dirty="0"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75956" y="3284984"/>
            <a:ext cx="133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latin typeface="Verdana" pitchFamily="34" charset="0"/>
              </a:rPr>
              <a:t>ABW</a:t>
            </a:r>
            <a:endParaRPr lang="en-AU" sz="2800" dirty="0">
              <a:latin typeface="Verdan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95836" y="4905164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latin typeface="Verdana" pitchFamily="34" charset="0"/>
              </a:rPr>
              <a:t>Job Shadowing</a:t>
            </a:r>
            <a:endParaRPr lang="en-AU" dirty="0">
              <a:latin typeface="Verdana" pitchFamily="34" charset="0"/>
            </a:endParaRPr>
          </a:p>
        </p:txBody>
      </p:sp>
      <p:sp>
        <p:nvSpPr>
          <p:cNvPr id="20" name="Oval Callout 19"/>
          <p:cNvSpPr/>
          <p:nvPr/>
        </p:nvSpPr>
        <p:spPr>
          <a:xfrm rot="20626064">
            <a:off x="5069307" y="4480605"/>
            <a:ext cx="2376264" cy="1836204"/>
          </a:xfrm>
          <a:prstGeom prst="wedgeEllipse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Oval Callout 20"/>
          <p:cNvSpPr/>
          <p:nvPr/>
        </p:nvSpPr>
        <p:spPr>
          <a:xfrm rot="19939889">
            <a:off x="1118045" y="4091752"/>
            <a:ext cx="2376264" cy="1836204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TextBox 21"/>
          <p:cNvSpPr txBox="1"/>
          <p:nvPr/>
        </p:nvSpPr>
        <p:spPr>
          <a:xfrm>
            <a:off x="1439652" y="4689140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200" dirty="0" smtClean="0">
                <a:latin typeface="Verdana" pitchFamily="34" charset="0"/>
              </a:rPr>
              <a:t>Enterprise Activities</a:t>
            </a:r>
            <a:endParaRPr lang="en-AU" sz="2200" dirty="0"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80112" y="4941168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latin typeface="Verdana" pitchFamily="34" charset="0"/>
              </a:rPr>
              <a:t>Market Gardens</a:t>
            </a:r>
            <a:endParaRPr lang="en-AU" sz="2800" dirty="0">
              <a:latin typeface="Verdana" pitchFamily="34" charset="0"/>
            </a:endParaRPr>
          </a:p>
        </p:txBody>
      </p:sp>
      <p:sp>
        <p:nvSpPr>
          <p:cNvPr id="24" name="Oval Callout 23"/>
          <p:cNvSpPr/>
          <p:nvPr/>
        </p:nvSpPr>
        <p:spPr>
          <a:xfrm rot="18135769">
            <a:off x="5436096" y="2744924"/>
            <a:ext cx="2376264" cy="1836204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TextBox 24"/>
          <p:cNvSpPr txBox="1"/>
          <p:nvPr/>
        </p:nvSpPr>
        <p:spPr>
          <a:xfrm>
            <a:off x="5832140" y="3032956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Verdana" pitchFamily="34" charset="0"/>
              </a:rPr>
              <a:t>Cafe’s / Juice Bars</a:t>
            </a:r>
            <a:endParaRPr lang="en-AU" dirty="0">
              <a:latin typeface="Verdana" pitchFamily="34" charset="0"/>
            </a:endParaRPr>
          </a:p>
        </p:txBody>
      </p:sp>
      <p:sp>
        <p:nvSpPr>
          <p:cNvPr id="26" name="Oval Callout 25"/>
          <p:cNvSpPr/>
          <p:nvPr/>
        </p:nvSpPr>
        <p:spPr>
          <a:xfrm>
            <a:off x="6767736" y="3212976"/>
            <a:ext cx="2376264" cy="1836204"/>
          </a:xfrm>
          <a:prstGeom prst="wedgeEllipse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7128284" y="3609020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latin typeface="Verdana" pitchFamily="34" charset="0"/>
              </a:rPr>
              <a:t>Learning 4 Life</a:t>
            </a:r>
            <a:endParaRPr lang="en-AU" dirty="0">
              <a:solidFill>
                <a:schemeClr val="bg1"/>
              </a:solidFill>
              <a:latin typeface="Verdana" pitchFamily="34" charset="0"/>
            </a:endParaRPr>
          </a:p>
        </p:txBody>
      </p:sp>
      <p:cxnSp>
        <p:nvCxnSpPr>
          <p:cNvPr id="30" name="Curved Connector 29"/>
          <p:cNvCxnSpPr/>
          <p:nvPr/>
        </p:nvCxnSpPr>
        <p:spPr>
          <a:xfrm rot="5400000">
            <a:off x="-846348" y="4131332"/>
            <a:ext cx="3024336" cy="1331640"/>
          </a:xfrm>
          <a:prstGeom prst="curvedConnector3">
            <a:avLst>
              <a:gd name="adj1" fmla="val 50000"/>
            </a:avLst>
          </a:prstGeom>
          <a:ln cmpd="sng"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21" idx="8"/>
          </p:cNvCxnSpPr>
          <p:nvPr/>
        </p:nvCxnSpPr>
        <p:spPr>
          <a:xfrm rot="16200000" flipH="1">
            <a:off x="2753338" y="5903434"/>
            <a:ext cx="601874" cy="1307258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/>
          <p:nvPr/>
        </p:nvCxnSpPr>
        <p:spPr>
          <a:xfrm rot="16200000" flipH="1">
            <a:off x="3383868" y="5517232"/>
            <a:ext cx="2052228" cy="10801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>
            <a:off x="6084168" y="6858000"/>
            <a:ext cx="72008" cy="158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5400000">
            <a:off x="6421896" y="5683560"/>
            <a:ext cx="1628800" cy="72008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/>
          <p:nvPr/>
        </p:nvCxnSpPr>
        <p:spPr>
          <a:xfrm rot="5400000">
            <a:off x="3581890" y="4131078"/>
            <a:ext cx="3564396" cy="108012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H="1">
            <a:off x="6660232" y="4473116"/>
            <a:ext cx="1994520" cy="1778496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/>
          <p:nvPr/>
        </p:nvCxnSpPr>
        <p:spPr>
          <a:xfrm rot="5400000">
            <a:off x="1439653" y="4581129"/>
            <a:ext cx="3312368" cy="57606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Callout 33"/>
          <p:cNvSpPr/>
          <p:nvPr/>
        </p:nvSpPr>
        <p:spPr>
          <a:xfrm rot="1881600">
            <a:off x="15685" y="2581050"/>
            <a:ext cx="2376264" cy="1836204"/>
          </a:xfrm>
          <a:prstGeom prst="wedgeEllipseCallout">
            <a:avLst>
              <a:gd name="adj1" fmla="val -23604"/>
              <a:gd name="adj2" fmla="val 5861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Oval Callout 3"/>
          <p:cNvSpPr/>
          <p:nvPr/>
        </p:nvSpPr>
        <p:spPr>
          <a:xfrm>
            <a:off x="1691680" y="2528900"/>
            <a:ext cx="2376264" cy="1836204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>
            <a:off x="1943708" y="2960948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latin typeface="Verdana" pitchFamily="34" charset="0"/>
              </a:rPr>
              <a:t>Guest speakers with KLA links</a:t>
            </a:r>
            <a:endParaRPr lang="en-AU" sz="2000" dirty="0">
              <a:latin typeface="Verdana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0" y="2924944"/>
            <a:ext cx="1727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latin typeface="Verdana" pitchFamily="34" charset="0"/>
              </a:rPr>
              <a:t>E- Mentoring</a:t>
            </a:r>
            <a:endParaRPr lang="en-AU" dirty="0">
              <a:latin typeface="Verdana" pitchFamily="34" charset="0"/>
            </a:endParaRPr>
          </a:p>
        </p:txBody>
      </p:sp>
      <p:sp>
        <p:nvSpPr>
          <p:cNvPr id="38" name="Oval Callout 37"/>
          <p:cNvSpPr/>
          <p:nvPr/>
        </p:nvSpPr>
        <p:spPr>
          <a:xfrm>
            <a:off x="6767736" y="0"/>
            <a:ext cx="2376264" cy="18362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TextBox 39"/>
          <p:cNvSpPr txBox="1"/>
          <p:nvPr/>
        </p:nvSpPr>
        <p:spPr>
          <a:xfrm>
            <a:off x="7128284" y="512676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latin typeface="Verdana" pitchFamily="34" charset="0"/>
              </a:rPr>
              <a:t>Guiding Circles</a:t>
            </a:r>
            <a:endParaRPr lang="en-AU" sz="2800" dirty="0">
              <a:latin typeface="Verdana" pitchFamily="34" charset="0"/>
            </a:endParaRPr>
          </a:p>
        </p:txBody>
      </p:sp>
      <p:sp>
        <p:nvSpPr>
          <p:cNvPr id="41" name="Oval Callout 40"/>
          <p:cNvSpPr/>
          <p:nvPr/>
        </p:nvSpPr>
        <p:spPr>
          <a:xfrm rot="21009677">
            <a:off x="6909417" y="4531056"/>
            <a:ext cx="2003397" cy="1546462"/>
          </a:xfrm>
          <a:prstGeom prst="wedgeEllipseCallou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36296" y="4941168"/>
            <a:ext cx="133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  <a:latin typeface="Verdana" pitchFamily="34" charset="0"/>
              </a:rPr>
              <a:t>E-ME</a:t>
            </a:r>
            <a:endParaRPr lang="en-AU" sz="2800" dirty="0">
              <a:solidFill>
                <a:schemeClr val="bg1"/>
              </a:solidFill>
              <a:latin typeface="Verdana" pitchFamily="34" charset="0"/>
            </a:endParaRPr>
          </a:p>
        </p:txBody>
      </p:sp>
      <p:cxnSp>
        <p:nvCxnSpPr>
          <p:cNvPr id="45" name="Curved Connector 44"/>
          <p:cNvCxnSpPr/>
          <p:nvPr/>
        </p:nvCxnSpPr>
        <p:spPr>
          <a:xfrm rot="16200000" flipH="1">
            <a:off x="-454868" y="4999484"/>
            <a:ext cx="2564904" cy="11521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stCxn id="38" idx="8"/>
          </p:cNvCxnSpPr>
          <p:nvPr/>
        </p:nvCxnSpPr>
        <p:spPr>
          <a:xfrm rot="5400000">
            <a:off x="4920730" y="4021256"/>
            <a:ext cx="4495619" cy="584565"/>
          </a:xfrm>
          <a:prstGeom prst="curvedConnector3">
            <a:avLst>
              <a:gd name="adj1" fmla="val 4194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>
            <a:stCxn id="41" idx="8"/>
          </p:cNvCxnSpPr>
          <p:nvPr/>
        </p:nvCxnSpPr>
        <p:spPr>
          <a:xfrm rot="5400000">
            <a:off x="7293647" y="6486602"/>
            <a:ext cx="530071" cy="21272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3" grpId="0"/>
      <p:bldP spid="15" grpId="0"/>
      <p:bldP spid="17" grpId="0"/>
      <p:bldP spid="18" grpId="0"/>
      <p:bldP spid="19" grpId="0"/>
      <p:bldP spid="22" grpId="0"/>
      <p:bldP spid="23" grpId="0"/>
      <p:bldP spid="25" grpId="0"/>
      <p:bldP spid="27" grpId="0"/>
      <p:bldP spid="27" grpId="1"/>
      <p:bldP spid="16" grpId="0"/>
      <p:bldP spid="40" grpId="0"/>
      <p:bldP spid="4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Funding in 2011 will be on a project Based model.</a:t>
            </a:r>
          </a:p>
          <a:p>
            <a:pPr lvl="1"/>
            <a:r>
              <a:rPr lang="en-AU" dirty="0" smtClean="0"/>
              <a:t>Application form</a:t>
            </a:r>
          </a:p>
          <a:p>
            <a:pPr lvl="1"/>
            <a:r>
              <a:rPr lang="en-AU" dirty="0" smtClean="0"/>
              <a:t>Funding guidelines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Funding Model</a:t>
            </a:r>
            <a:endParaRPr lang="en-A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Partnership Brokers </a:t>
            </a:r>
          </a:p>
          <a:p>
            <a:r>
              <a:rPr lang="en-AU" dirty="0" smtClean="0"/>
              <a:t>Youth Connections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External Resources</a:t>
            </a:r>
            <a:endParaRPr lang="en-A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400" dirty="0" smtClean="0"/>
              <a:t>What have we Done?</a:t>
            </a:r>
            <a:endParaRPr lang="en-AU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Successful initiatives</a:t>
            </a:r>
          </a:p>
          <a:p>
            <a:r>
              <a:rPr lang="en-AU" dirty="0" smtClean="0"/>
              <a:t>Building a regional Wiki</a:t>
            </a:r>
          </a:p>
          <a:p>
            <a:r>
              <a:rPr lang="en-AU" dirty="0" smtClean="0"/>
              <a:t>Implementation of RAVE</a:t>
            </a:r>
          </a:p>
          <a:p>
            <a:pPr lvl="1"/>
            <a:r>
              <a:rPr lang="en-AU" dirty="0" smtClean="0"/>
              <a:t>Boys and Girls Career Education </a:t>
            </a:r>
          </a:p>
          <a:p>
            <a:pPr lvl="1"/>
            <a:r>
              <a:rPr lang="en-AU" dirty="0" smtClean="0"/>
              <a:t>Enterprise education</a:t>
            </a:r>
          </a:p>
          <a:p>
            <a:pPr lvl="1">
              <a:buNone/>
            </a:pPr>
            <a:endParaRPr lang="en-AU" dirty="0" smtClean="0"/>
          </a:p>
          <a:p>
            <a:pPr lvl="1">
              <a:buNone/>
            </a:pPr>
            <a:r>
              <a:rPr lang="en-AU" dirty="0" smtClean="0"/>
              <a:t>Survey Results asked for Initiatives regarding Raised School Leaving Age so........</a:t>
            </a:r>
          </a:p>
          <a:p>
            <a:pPr lvl="1">
              <a:buNone/>
            </a:pPr>
            <a:r>
              <a:rPr lang="en-AU" sz="3600" dirty="0" smtClean="0">
                <a:solidFill>
                  <a:srgbClr val="C00000"/>
                </a:solidFill>
              </a:rPr>
              <a:t>HOW has your school responded??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Reflections</a:t>
            </a:r>
            <a:endParaRPr lang="en-AU" dirty="0"/>
          </a:p>
        </p:txBody>
      </p:sp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95736" y="1232756"/>
            <a:ext cx="5148572" cy="486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r>
              <a:rPr lang="en-AU" dirty="0" smtClean="0"/>
              <a:t>List 3 things that are working in my school regarding STW</a:t>
            </a:r>
          </a:p>
          <a:p>
            <a:pPr lvl="1"/>
            <a:r>
              <a:rPr lang="en-AU" dirty="0" smtClean="0"/>
              <a:t>1. </a:t>
            </a:r>
          </a:p>
          <a:p>
            <a:pPr lvl="1"/>
            <a:r>
              <a:rPr lang="en-AU" dirty="0" smtClean="0"/>
              <a:t>2</a:t>
            </a:r>
          </a:p>
          <a:p>
            <a:pPr lvl="1"/>
            <a:r>
              <a:rPr lang="en-AU" dirty="0" smtClean="0"/>
              <a:t>3</a:t>
            </a:r>
          </a:p>
          <a:p>
            <a:r>
              <a:rPr lang="en-AU" dirty="0" smtClean="0"/>
              <a:t>List 2 things that are causing me challenges as the STW Coordinator in my school</a:t>
            </a:r>
          </a:p>
          <a:p>
            <a:pPr lvl="1"/>
            <a:r>
              <a:rPr lang="en-AU" dirty="0" smtClean="0"/>
              <a:t>1.</a:t>
            </a:r>
          </a:p>
          <a:p>
            <a:pPr lvl="1"/>
            <a:r>
              <a:rPr lang="en-AU" dirty="0" smtClean="0"/>
              <a:t>2</a:t>
            </a:r>
          </a:p>
          <a:p>
            <a:r>
              <a:rPr lang="en-AU" dirty="0" smtClean="0"/>
              <a:t>List 1 thing I would like more information on regarding STW</a:t>
            </a:r>
          </a:p>
          <a:p>
            <a:pPr lvl="1"/>
            <a:r>
              <a:rPr lang="en-AU" dirty="0" smtClean="0"/>
              <a:t>1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3:2:1..... Reflection</a:t>
            </a:r>
            <a:endParaRPr lang="en-A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/>
          <a:lstStyle/>
          <a:p>
            <a:r>
              <a:rPr lang="en-AU" dirty="0" smtClean="0"/>
              <a:t>The Vision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908720"/>
            <a:ext cx="8291264" cy="5616624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ct val="60000"/>
              </a:spcBef>
              <a:buFontTx/>
              <a:buNone/>
            </a:pPr>
            <a:r>
              <a:rPr lang="en-AU" sz="2800" b="1" i="1" dirty="0" smtClean="0"/>
              <a:t>The vision for the School-to-Work Program in Western Sydney  provides a platform for:</a:t>
            </a:r>
            <a:endParaRPr lang="en-AU" sz="2800" b="1" dirty="0" smtClean="0"/>
          </a:p>
          <a:p>
            <a:pPr>
              <a:spcBef>
                <a:spcPct val="60000"/>
              </a:spcBef>
            </a:pPr>
            <a:r>
              <a:rPr lang="en-AU" sz="3100" dirty="0" smtClean="0"/>
              <a:t>the study of </a:t>
            </a:r>
            <a:r>
              <a:rPr lang="en-AU" sz="3100" u="sng" dirty="0" smtClean="0"/>
              <a:t>work</a:t>
            </a:r>
            <a:r>
              <a:rPr lang="en-AU" sz="3100" dirty="0" smtClean="0"/>
              <a:t> across all key learning areas</a:t>
            </a:r>
          </a:p>
          <a:p>
            <a:pPr>
              <a:spcBef>
                <a:spcPct val="60000"/>
              </a:spcBef>
            </a:pPr>
            <a:r>
              <a:rPr lang="en-AU" sz="3100" dirty="0" smtClean="0"/>
              <a:t>the development of community and school-industry partnerships</a:t>
            </a:r>
          </a:p>
          <a:p>
            <a:pPr>
              <a:spcBef>
                <a:spcPct val="60000"/>
              </a:spcBef>
            </a:pPr>
            <a:r>
              <a:rPr lang="en-AU" sz="3100" dirty="0" smtClean="0"/>
              <a:t>a holistic approach to career education will closely align to teaching and learning programs.</a:t>
            </a:r>
          </a:p>
          <a:p>
            <a:pPr>
              <a:spcBef>
                <a:spcPct val="60000"/>
              </a:spcBef>
            </a:pPr>
            <a:r>
              <a:rPr lang="en-AU" sz="3100" dirty="0" smtClean="0"/>
              <a:t>enterprise education activities</a:t>
            </a:r>
          </a:p>
          <a:p>
            <a:pPr>
              <a:spcBef>
                <a:spcPct val="60000"/>
              </a:spcBef>
            </a:pPr>
            <a:r>
              <a:rPr lang="en-AU" sz="3100" dirty="0" smtClean="0"/>
              <a:t>development of students employment related skills</a:t>
            </a:r>
          </a:p>
          <a:p>
            <a:pPr>
              <a:spcBef>
                <a:spcPct val="60000"/>
              </a:spcBef>
            </a:pPr>
            <a:r>
              <a:rPr lang="en-AU" sz="3100" dirty="0" smtClean="0"/>
              <a:t>engaging all students in learning</a:t>
            </a:r>
          </a:p>
          <a:p>
            <a:pPr>
              <a:spcBef>
                <a:spcPct val="60000"/>
              </a:spcBef>
            </a:pPr>
            <a:r>
              <a:rPr lang="en-AU" sz="3100" dirty="0" smtClean="0"/>
              <a:t>Alignment with the State program and reporting tools.</a:t>
            </a:r>
            <a:endParaRPr lang="en-AU" sz="3100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Crayon" pitchFamily="2" charset="0"/>
              </a:rPr>
              <a:t>Whole School Responsibility</a:t>
            </a:r>
            <a:endParaRPr lang="en-AU" sz="6000" dirty="0">
              <a:latin typeface="Crayon" pitchFamily="2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State Initiatives that are addressed;</a:t>
            </a:r>
          </a:p>
          <a:p>
            <a:pPr lvl="1"/>
            <a:r>
              <a:rPr lang="en-US" sz="3200" dirty="0" smtClean="0"/>
              <a:t>15-19 yr old strategy</a:t>
            </a:r>
          </a:p>
          <a:p>
            <a:pPr lvl="1"/>
            <a:r>
              <a:rPr lang="en-US" sz="3200" dirty="0" smtClean="0"/>
              <a:t>Boys Education</a:t>
            </a:r>
          </a:p>
          <a:p>
            <a:pPr lvl="1"/>
            <a:r>
              <a:rPr lang="en-US" sz="3200" dirty="0" smtClean="0"/>
              <a:t>Girls Education</a:t>
            </a:r>
          </a:p>
          <a:p>
            <a:pPr lvl="1"/>
            <a:r>
              <a:rPr lang="en-US" sz="3200" dirty="0" smtClean="0"/>
              <a:t>Building the Education Revolution</a:t>
            </a:r>
            <a:endParaRPr lang="en-AU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Creating Partnerships through Vocational Learning</a:t>
            </a:r>
            <a:endParaRPr lang="en-A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sz="4000" dirty="0" smtClean="0"/>
              <a:t>Literacy</a:t>
            </a:r>
          </a:p>
          <a:p>
            <a:r>
              <a:rPr lang="en-AU" sz="4000" dirty="0" smtClean="0"/>
              <a:t>Numeracy</a:t>
            </a:r>
          </a:p>
          <a:p>
            <a:r>
              <a:rPr lang="en-AU" sz="4000" dirty="0" smtClean="0"/>
              <a:t>Aboriginal Education &amp; Training</a:t>
            </a:r>
          </a:p>
          <a:p>
            <a:r>
              <a:rPr lang="en-AU" sz="4000" dirty="0" smtClean="0"/>
              <a:t>Engagement and Retention</a:t>
            </a:r>
          </a:p>
          <a:p>
            <a:r>
              <a:rPr lang="en-AU" sz="4000" dirty="0" smtClean="0"/>
              <a:t>Connected Learning</a:t>
            </a:r>
          </a:p>
          <a:p>
            <a:r>
              <a:rPr lang="en-AU" sz="4000" dirty="0" smtClean="0"/>
              <a:t>Teacher Quality</a:t>
            </a:r>
            <a:endParaRPr lang="en-AU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Office of Schools Priorities</a:t>
            </a:r>
            <a:endParaRPr lang="en-A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Tcircles.p3d 0"/>
  <p:tag name="POWER3D OPTIONS" val="Medium "/>
  <p:tag name="POWER3D IMAGE0" val="PWRTRANS.TGA"/>
  <p:tag name="POWER3D SOUND" val="Twirling Circles"/>
  <p:tag name="WP_AF_EFFECT_INFO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1824</TotalTime>
  <Words>1408</Words>
  <Application>Microsoft Office PowerPoint</Application>
  <PresentationFormat>On-screen Show (4:3)</PresentationFormat>
  <Paragraphs>316</Paragraphs>
  <Slides>36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Concourse</vt:lpstr>
      <vt:lpstr>School-to-Work Coordinators Workshop</vt:lpstr>
      <vt:lpstr>Memory Lane!</vt:lpstr>
      <vt:lpstr>Survey results</vt:lpstr>
      <vt:lpstr>What have we Done?</vt:lpstr>
      <vt:lpstr>Reflections</vt:lpstr>
      <vt:lpstr>3:2:1..... Reflection</vt:lpstr>
      <vt:lpstr>The Vision</vt:lpstr>
      <vt:lpstr>Whole School Responsibility</vt:lpstr>
      <vt:lpstr>Office of Schools Priorities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How can you instigate change?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How do we do this??</vt:lpstr>
      <vt:lpstr>is it time to rethink your</vt:lpstr>
      <vt:lpstr>Slide 27</vt:lpstr>
      <vt:lpstr>is it time to rethink your</vt:lpstr>
      <vt:lpstr>Slide 29</vt:lpstr>
      <vt:lpstr>So ...</vt:lpstr>
      <vt:lpstr>Slide 31</vt:lpstr>
      <vt:lpstr>Slide 32</vt:lpstr>
      <vt:lpstr>Points to Ponder</vt:lpstr>
      <vt:lpstr>Some project ideas!</vt:lpstr>
      <vt:lpstr>Funding Model</vt:lpstr>
      <vt:lpstr>External Resources</vt:lpstr>
    </vt:vector>
  </TitlesOfParts>
  <Company>Presentation Magazine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Hands Template</dc:title>
  <dc:creator>Presentation Magazine</dc:creator>
  <cp:lastModifiedBy>Authorised DET User</cp:lastModifiedBy>
  <cp:revision>183</cp:revision>
  <dcterms:created xsi:type="dcterms:W3CDTF">2006-02-12T12:45:36Z</dcterms:created>
  <dcterms:modified xsi:type="dcterms:W3CDTF">2010-08-27T05:37:09Z</dcterms:modified>
</cp:coreProperties>
</file>